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sldIdLst>
    <p:sldId id="256" r:id="rId5"/>
    <p:sldId id="264" r:id="rId6"/>
    <p:sldId id="257" r:id="rId7"/>
    <p:sldId id="259" r:id="rId8"/>
    <p:sldId id="260" r:id="rId9"/>
    <p:sldId id="263" r:id="rId10"/>
    <p:sldId id="268" r:id="rId11"/>
    <p:sldId id="258" r:id="rId12"/>
    <p:sldId id="267" r:id="rId13"/>
    <p:sldId id="261" r:id="rId14"/>
    <p:sldId id="265" r:id="rId15"/>
    <p:sldId id="262" r:id="rId16"/>
    <p:sldId id="266" r:id="rId17"/>
    <p:sldId id="269" r:id="rId18"/>
  </p:sldIdLst>
  <p:sldSz cx="12192000" cy="6858000"/>
  <p:notesSz cx="6858000" cy="9144000"/>
  <p:embeddedFontLst>
    <p:embeddedFont>
      <p:font typeface="a견나루" panose="02020600000000000000" pitchFamily="18" charset="-127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F4F"/>
    <a:srgbClr val="FA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32560B-0D4F-4DFB-8494-E0B2FDE0DD0B}" v="460" dt="2024-11-12T02:30:32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5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46E68B-647B-4C94-9D09-982753E4489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1AAE27-363A-43F2-945E-AC64FC9629F3}">
      <dgm:prSet custT="1"/>
      <dgm:spPr/>
      <dgm:t>
        <a:bodyPr/>
        <a:lstStyle/>
        <a:p>
          <a:r>
            <a:rPr lang="ko-KR" sz="2400">
              <a:latin typeface="a견나루" panose="02020600000000000000" pitchFamily="18" charset="-127"/>
              <a:ea typeface="a견나루" panose="02020600000000000000" pitchFamily="18" charset="-127"/>
            </a:rPr>
            <a:t>시놉시스</a:t>
          </a:r>
          <a:endParaRPr lang="en-US" sz="240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92A05F8C-5FBB-489F-A6A5-CF799B8C4677}" type="parTrans" cxnId="{60ACEBE8-F8D1-4B1D-B495-C0D48B320AE4}">
      <dgm:prSet/>
      <dgm:spPr/>
      <dgm:t>
        <a:bodyPr/>
        <a:lstStyle/>
        <a:p>
          <a:endParaRPr lang="en-US"/>
        </a:p>
      </dgm:t>
    </dgm:pt>
    <dgm:pt modelId="{DD0175F2-0A26-4370-87C0-67B3A3DBD982}" type="sibTrans" cxnId="{60ACEBE8-F8D1-4B1D-B495-C0D48B320AE4}">
      <dgm:prSet/>
      <dgm:spPr/>
      <dgm:t>
        <a:bodyPr/>
        <a:lstStyle/>
        <a:p>
          <a:endParaRPr lang="en-US"/>
        </a:p>
      </dgm:t>
    </dgm:pt>
    <dgm:pt modelId="{6451AD51-A946-4044-9204-7D8C1AE5BFC0}">
      <dgm:prSet custT="1"/>
      <dgm:spPr/>
      <dgm:t>
        <a:bodyPr/>
        <a:lstStyle/>
        <a:p>
          <a:r>
            <a:rPr lang="ko-KR" sz="2400">
              <a:latin typeface="a견나루" panose="02020600000000000000" pitchFamily="18" charset="-127"/>
              <a:ea typeface="a견나루" panose="02020600000000000000" pitchFamily="18" charset="-127"/>
            </a:rPr>
            <a:t>제작 의도</a:t>
          </a:r>
          <a:endParaRPr lang="en-US" sz="240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4DFD2EC8-7390-4D89-86E1-04BA03649541}" type="parTrans" cxnId="{22AA6AB8-B860-4DDB-A1BB-1CC520B95F76}">
      <dgm:prSet/>
      <dgm:spPr/>
      <dgm:t>
        <a:bodyPr/>
        <a:lstStyle/>
        <a:p>
          <a:endParaRPr lang="en-US"/>
        </a:p>
      </dgm:t>
    </dgm:pt>
    <dgm:pt modelId="{FE5DBF02-5FE2-43ED-B066-8C3D3B077402}" type="sibTrans" cxnId="{22AA6AB8-B860-4DDB-A1BB-1CC520B95F76}">
      <dgm:prSet/>
      <dgm:spPr/>
      <dgm:t>
        <a:bodyPr/>
        <a:lstStyle/>
        <a:p>
          <a:endParaRPr lang="en-US"/>
        </a:p>
      </dgm:t>
    </dgm:pt>
    <dgm:pt modelId="{17DD2CC7-662A-478C-98F5-A50E30669CEE}">
      <dgm:prSet custT="1"/>
      <dgm:spPr/>
      <dgm:t>
        <a:bodyPr/>
        <a:lstStyle/>
        <a:p>
          <a:r>
            <a:rPr lang="ko-KR" sz="2400">
              <a:latin typeface="a견나루" panose="02020600000000000000" pitchFamily="18" charset="-127"/>
              <a:ea typeface="a견나루" panose="02020600000000000000" pitchFamily="18" charset="-127"/>
            </a:rPr>
            <a:t>시간적 구성</a:t>
          </a:r>
          <a:endParaRPr lang="en-US" sz="240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E582C8BC-8BA3-47D8-8A36-2EB550E92B82}" type="parTrans" cxnId="{A0237645-85AF-4739-9BF4-45C20F71135A}">
      <dgm:prSet/>
      <dgm:spPr/>
      <dgm:t>
        <a:bodyPr/>
        <a:lstStyle/>
        <a:p>
          <a:endParaRPr lang="en-US"/>
        </a:p>
      </dgm:t>
    </dgm:pt>
    <dgm:pt modelId="{BB405A76-A18B-442A-B439-E30D1B6DF36F}" type="sibTrans" cxnId="{A0237645-85AF-4739-9BF4-45C20F71135A}">
      <dgm:prSet/>
      <dgm:spPr/>
      <dgm:t>
        <a:bodyPr/>
        <a:lstStyle/>
        <a:p>
          <a:endParaRPr lang="en-US"/>
        </a:p>
      </dgm:t>
    </dgm:pt>
    <dgm:pt modelId="{E1BC6DE7-CF34-4897-BBD7-639F247EBE4D}">
      <dgm:prSet custT="1"/>
      <dgm:spPr/>
      <dgm:t>
        <a:bodyPr/>
        <a:lstStyle/>
        <a:p>
          <a:r>
            <a:rPr lang="ko-KR" sz="2400">
              <a:latin typeface="a견나루" panose="02020600000000000000" pitchFamily="18" charset="-127"/>
              <a:ea typeface="a견나루" panose="02020600000000000000" pitchFamily="18" charset="-127"/>
            </a:rPr>
            <a:t>공간적 구성</a:t>
          </a:r>
          <a:endParaRPr lang="en-US" sz="240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50587A5B-A39F-4736-9E50-50EAEDE85F2B}" type="parTrans" cxnId="{E7E04359-5A07-46A9-967B-35CB423EE4E7}">
      <dgm:prSet/>
      <dgm:spPr/>
      <dgm:t>
        <a:bodyPr/>
        <a:lstStyle/>
        <a:p>
          <a:endParaRPr lang="en-US"/>
        </a:p>
      </dgm:t>
    </dgm:pt>
    <dgm:pt modelId="{64D3A036-B3AF-4ACB-BAA1-416E2B90F959}" type="sibTrans" cxnId="{E7E04359-5A07-46A9-967B-35CB423EE4E7}">
      <dgm:prSet/>
      <dgm:spPr/>
      <dgm:t>
        <a:bodyPr/>
        <a:lstStyle/>
        <a:p>
          <a:endParaRPr lang="en-US"/>
        </a:p>
      </dgm:t>
    </dgm:pt>
    <dgm:pt modelId="{E9881090-9EDE-4252-BA5D-671779472B91}">
      <dgm:prSet custT="1"/>
      <dgm:spPr/>
      <dgm:t>
        <a:bodyPr/>
        <a:lstStyle/>
        <a:p>
          <a:r>
            <a:rPr lang="ko-KR" sz="2400">
              <a:latin typeface="a견나루" panose="02020600000000000000" pitchFamily="18" charset="-127"/>
              <a:ea typeface="a견나루" panose="02020600000000000000" pitchFamily="18" charset="-127"/>
            </a:rPr>
            <a:t>캐릭터</a:t>
          </a:r>
          <a:endParaRPr lang="en-US" sz="240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183F74C3-1181-4C76-B21E-51A24E1ECE3E}" type="parTrans" cxnId="{0CE06DA5-BD5C-438B-BA7A-14FCFE307D04}">
      <dgm:prSet/>
      <dgm:spPr/>
      <dgm:t>
        <a:bodyPr/>
        <a:lstStyle/>
        <a:p>
          <a:endParaRPr lang="en-US"/>
        </a:p>
      </dgm:t>
    </dgm:pt>
    <dgm:pt modelId="{CF0F904C-4362-491F-ABEF-4247ABFA39B1}" type="sibTrans" cxnId="{0CE06DA5-BD5C-438B-BA7A-14FCFE307D04}">
      <dgm:prSet/>
      <dgm:spPr/>
      <dgm:t>
        <a:bodyPr/>
        <a:lstStyle/>
        <a:p>
          <a:endParaRPr lang="en-US"/>
        </a:p>
      </dgm:t>
    </dgm:pt>
    <dgm:pt modelId="{F1281DD1-9D88-4CE6-B18C-738803929B58}">
      <dgm:prSet custT="1"/>
      <dgm:spPr/>
      <dgm:t>
        <a:bodyPr/>
        <a:lstStyle/>
        <a:p>
          <a:r>
            <a:rPr lang="ko-KR" sz="2400">
              <a:latin typeface="a견나루" panose="02020600000000000000" pitchFamily="18" charset="-127"/>
              <a:ea typeface="a견나루" panose="02020600000000000000" pitchFamily="18" charset="-127"/>
            </a:rPr>
            <a:t>배경 레퍼런스</a:t>
          </a:r>
          <a:endParaRPr lang="en-US" sz="240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D2A57A1B-BDA8-483F-AFFE-D25E11AF024D}" type="parTrans" cxnId="{94682A33-1CAB-4805-9F63-3A19E067EC86}">
      <dgm:prSet/>
      <dgm:spPr/>
      <dgm:t>
        <a:bodyPr/>
        <a:lstStyle/>
        <a:p>
          <a:endParaRPr lang="en-US"/>
        </a:p>
      </dgm:t>
    </dgm:pt>
    <dgm:pt modelId="{267BDFED-C122-4A11-9783-2E222090C7E8}" type="sibTrans" cxnId="{94682A33-1CAB-4805-9F63-3A19E067EC86}">
      <dgm:prSet/>
      <dgm:spPr/>
      <dgm:t>
        <a:bodyPr/>
        <a:lstStyle/>
        <a:p>
          <a:endParaRPr lang="en-US"/>
        </a:p>
      </dgm:t>
    </dgm:pt>
    <dgm:pt modelId="{CEC334C2-2BA6-421E-B21A-CA43DE13FC6B}">
      <dgm:prSet custT="1"/>
      <dgm:spPr/>
      <dgm:t>
        <a:bodyPr/>
        <a:lstStyle/>
        <a:p>
          <a:r>
            <a:rPr lang="ko-KR" sz="2400">
              <a:latin typeface="a견나루" panose="02020600000000000000" pitchFamily="18" charset="-127"/>
              <a:ea typeface="a견나루" panose="02020600000000000000" pitchFamily="18" charset="-127"/>
            </a:rPr>
            <a:t>에셋</a:t>
          </a:r>
          <a:endParaRPr lang="en-US" sz="240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925F4676-6246-4F24-9499-4C1F7C7522B7}" type="parTrans" cxnId="{4A68E0C0-0D2E-4D1A-8D99-29F11DF7B98D}">
      <dgm:prSet/>
      <dgm:spPr/>
      <dgm:t>
        <a:bodyPr/>
        <a:lstStyle/>
        <a:p>
          <a:endParaRPr lang="en-US"/>
        </a:p>
      </dgm:t>
    </dgm:pt>
    <dgm:pt modelId="{BEE17E42-0092-4B86-8C7D-A5226B8B573C}" type="sibTrans" cxnId="{4A68E0C0-0D2E-4D1A-8D99-29F11DF7B98D}">
      <dgm:prSet/>
      <dgm:spPr/>
      <dgm:t>
        <a:bodyPr/>
        <a:lstStyle/>
        <a:p>
          <a:endParaRPr lang="en-US"/>
        </a:p>
      </dgm:t>
    </dgm:pt>
    <dgm:pt modelId="{E65AC74E-7421-462A-9A41-B4CCD4F25C3E}">
      <dgm:prSet custT="1"/>
      <dgm:spPr/>
      <dgm:t>
        <a:bodyPr/>
        <a:lstStyle/>
        <a:p>
          <a:r>
            <a:rPr lang="ko-KR" sz="2400" dirty="0">
              <a:latin typeface="a견나루" panose="02020600000000000000" pitchFamily="18" charset="-127"/>
              <a:ea typeface="a견나루" panose="02020600000000000000" pitchFamily="18" charset="-127"/>
            </a:rPr>
            <a:t>미장센</a:t>
          </a:r>
          <a:endParaRPr lang="en-US" sz="24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29F5453B-AFE7-40C5-8B2C-08D178C9FE77}" type="parTrans" cxnId="{F52549CB-4250-45E8-A1E1-42868DEF5A84}">
      <dgm:prSet/>
      <dgm:spPr/>
      <dgm:t>
        <a:bodyPr/>
        <a:lstStyle/>
        <a:p>
          <a:endParaRPr lang="en-US"/>
        </a:p>
      </dgm:t>
    </dgm:pt>
    <dgm:pt modelId="{FB71B72E-35ED-4117-A154-B9E838E90E8C}" type="sibTrans" cxnId="{F52549CB-4250-45E8-A1E1-42868DEF5A84}">
      <dgm:prSet/>
      <dgm:spPr/>
      <dgm:t>
        <a:bodyPr/>
        <a:lstStyle/>
        <a:p>
          <a:endParaRPr lang="en-US"/>
        </a:p>
      </dgm:t>
    </dgm:pt>
    <dgm:pt modelId="{6ED79ADF-C67C-4DE0-8143-56B45168D6AC}">
      <dgm:prSet custT="1"/>
      <dgm:spPr/>
      <dgm:t>
        <a:bodyPr/>
        <a:lstStyle/>
        <a:p>
          <a:r>
            <a:rPr lang="ko-KR" sz="2400" dirty="0">
              <a:latin typeface="a견나루" panose="02020600000000000000" pitchFamily="18" charset="-127"/>
              <a:ea typeface="a견나루" panose="02020600000000000000" pitchFamily="18" charset="-127"/>
            </a:rPr>
            <a:t>기타 기술</a:t>
          </a:r>
          <a:endParaRPr lang="en-US" sz="24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00C4CA7F-8A2D-433C-A317-E76F2FA6FE0F}" type="parTrans" cxnId="{F0079244-E617-41E2-B843-39A369786657}">
      <dgm:prSet/>
      <dgm:spPr/>
      <dgm:t>
        <a:bodyPr/>
        <a:lstStyle/>
        <a:p>
          <a:endParaRPr lang="en-US"/>
        </a:p>
      </dgm:t>
    </dgm:pt>
    <dgm:pt modelId="{D8FD1E2A-27BA-4794-8C51-D8D20CC6771F}" type="sibTrans" cxnId="{F0079244-E617-41E2-B843-39A369786657}">
      <dgm:prSet/>
      <dgm:spPr/>
      <dgm:t>
        <a:bodyPr/>
        <a:lstStyle/>
        <a:p>
          <a:endParaRPr lang="en-US"/>
        </a:p>
      </dgm:t>
    </dgm:pt>
    <dgm:pt modelId="{61FF2E65-5848-46E0-AD61-C922A264E149}">
      <dgm:prSet custT="1"/>
      <dgm:spPr/>
      <dgm:t>
        <a:bodyPr/>
        <a:lstStyle/>
        <a:p>
          <a:r>
            <a:rPr lang="ko-KR" altLang="en-US" sz="2400" dirty="0">
              <a:latin typeface="a견나루" panose="02020600000000000000" pitchFamily="18" charset="-127"/>
              <a:ea typeface="a견나루" panose="02020600000000000000" pitchFamily="18" charset="-127"/>
            </a:rPr>
            <a:t>작업 순서</a:t>
          </a:r>
          <a:endParaRPr lang="en-US" sz="24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861848BB-76EC-4BEA-87EF-3D96381B1B60}" type="parTrans" cxnId="{C9434848-F720-40C7-9B46-C94EC9B9330E}">
      <dgm:prSet/>
      <dgm:spPr/>
      <dgm:t>
        <a:bodyPr/>
        <a:lstStyle/>
        <a:p>
          <a:endParaRPr lang="en-US"/>
        </a:p>
      </dgm:t>
    </dgm:pt>
    <dgm:pt modelId="{F3C7EA6B-FD84-4038-B2A6-BD99FF3FA5BF}" type="sibTrans" cxnId="{C9434848-F720-40C7-9B46-C94EC9B9330E}">
      <dgm:prSet/>
      <dgm:spPr/>
      <dgm:t>
        <a:bodyPr/>
        <a:lstStyle/>
        <a:p>
          <a:endParaRPr lang="en-US"/>
        </a:p>
      </dgm:t>
    </dgm:pt>
    <dgm:pt modelId="{3A819E70-C494-4C4E-933F-182D1CD2A1BC}" type="pres">
      <dgm:prSet presAssocID="{9E46E68B-647B-4C94-9D09-982753E44899}" presName="diagram" presStyleCnt="0">
        <dgm:presLayoutVars>
          <dgm:dir/>
          <dgm:resizeHandles val="exact"/>
        </dgm:presLayoutVars>
      </dgm:prSet>
      <dgm:spPr/>
    </dgm:pt>
    <dgm:pt modelId="{8ED10143-5549-47BA-9AD2-8015307B1F7E}" type="pres">
      <dgm:prSet presAssocID="{4F1AAE27-363A-43F2-945E-AC64FC9629F3}" presName="node" presStyleLbl="node1" presStyleIdx="0" presStyleCnt="10">
        <dgm:presLayoutVars>
          <dgm:bulletEnabled val="1"/>
        </dgm:presLayoutVars>
      </dgm:prSet>
      <dgm:spPr/>
    </dgm:pt>
    <dgm:pt modelId="{505E63D9-40FD-47A1-9302-5E2900FF7EDA}" type="pres">
      <dgm:prSet presAssocID="{DD0175F2-0A26-4370-87C0-67B3A3DBD982}" presName="sibTrans" presStyleCnt="0"/>
      <dgm:spPr/>
    </dgm:pt>
    <dgm:pt modelId="{71E215CD-9FAD-419C-81DC-34BC13729BEA}" type="pres">
      <dgm:prSet presAssocID="{6451AD51-A946-4044-9204-7D8C1AE5BFC0}" presName="node" presStyleLbl="node1" presStyleIdx="1" presStyleCnt="10">
        <dgm:presLayoutVars>
          <dgm:bulletEnabled val="1"/>
        </dgm:presLayoutVars>
      </dgm:prSet>
      <dgm:spPr/>
    </dgm:pt>
    <dgm:pt modelId="{8B4452DF-6F61-4F0E-A3B7-FB5EF625A363}" type="pres">
      <dgm:prSet presAssocID="{FE5DBF02-5FE2-43ED-B066-8C3D3B077402}" presName="sibTrans" presStyleCnt="0"/>
      <dgm:spPr/>
    </dgm:pt>
    <dgm:pt modelId="{9E524D9E-85E5-439C-9C2E-4DFE7187B368}" type="pres">
      <dgm:prSet presAssocID="{17DD2CC7-662A-478C-98F5-A50E30669CEE}" presName="node" presStyleLbl="node1" presStyleIdx="2" presStyleCnt="10">
        <dgm:presLayoutVars>
          <dgm:bulletEnabled val="1"/>
        </dgm:presLayoutVars>
      </dgm:prSet>
      <dgm:spPr/>
    </dgm:pt>
    <dgm:pt modelId="{0EFBBF21-D8A7-4E15-8125-F879A47B5D94}" type="pres">
      <dgm:prSet presAssocID="{BB405A76-A18B-442A-B439-E30D1B6DF36F}" presName="sibTrans" presStyleCnt="0"/>
      <dgm:spPr/>
    </dgm:pt>
    <dgm:pt modelId="{36ECE602-2D8A-424A-AA84-3653DF67266C}" type="pres">
      <dgm:prSet presAssocID="{E1BC6DE7-CF34-4897-BBD7-639F247EBE4D}" presName="node" presStyleLbl="node1" presStyleIdx="3" presStyleCnt="10">
        <dgm:presLayoutVars>
          <dgm:bulletEnabled val="1"/>
        </dgm:presLayoutVars>
      </dgm:prSet>
      <dgm:spPr/>
    </dgm:pt>
    <dgm:pt modelId="{E2711E37-872E-460A-AC16-1C0BEB0F3487}" type="pres">
      <dgm:prSet presAssocID="{64D3A036-B3AF-4ACB-BAA1-416E2B90F959}" presName="sibTrans" presStyleCnt="0"/>
      <dgm:spPr/>
    </dgm:pt>
    <dgm:pt modelId="{9562DE86-2260-4381-8150-39C65C81377B}" type="pres">
      <dgm:prSet presAssocID="{E9881090-9EDE-4252-BA5D-671779472B91}" presName="node" presStyleLbl="node1" presStyleIdx="4" presStyleCnt="10">
        <dgm:presLayoutVars>
          <dgm:bulletEnabled val="1"/>
        </dgm:presLayoutVars>
      </dgm:prSet>
      <dgm:spPr/>
    </dgm:pt>
    <dgm:pt modelId="{3B29830B-29C2-460E-8B4E-36AA9CAB7A35}" type="pres">
      <dgm:prSet presAssocID="{CF0F904C-4362-491F-ABEF-4247ABFA39B1}" presName="sibTrans" presStyleCnt="0"/>
      <dgm:spPr/>
    </dgm:pt>
    <dgm:pt modelId="{C819AEB0-3FCF-4B7B-8B6D-54958A490AC8}" type="pres">
      <dgm:prSet presAssocID="{F1281DD1-9D88-4CE6-B18C-738803929B58}" presName="node" presStyleLbl="node1" presStyleIdx="5" presStyleCnt="10">
        <dgm:presLayoutVars>
          <dgm:bulletEnabled val="1"/>
        </dgm:presLayoutVars>
      </dgm:prSet>
      <dgm:spPr/>
    </dgm:pt>
    <dgm:pt modelId="{054D29DD-0C78-4CD4-9F91-74ECD6EEDC9D}" type="pres">
      <dgm:prSet presAssocID="{267BDFED-C122-4A11-9783-2E222090C7E8}" presName="sibTrans" presStyleCnt="0"/>
      <dgm:spPr/>
    </dgm:pt>
    <dgm:pt modelId="{E98B2698-7CBE-4951-B20B-54A03359EBC8}" type="pres">
      <dgm:prSet presAssocID="{CEC334C2-2BA6-421E-B21A-CA43DE13FC6B}" presName="node" presStyleLbl="node1" presStyleIdx="6" presStyleCnt="10">
        <dgm:presLayoutVars>
          <dgm:bulletEnabled val="1"/>
        </dgm:presLayoutVars>
      </dgm:prSet>
      <dgm:spPr/>
    </dgm:pt>
    <dgm:pt modelId="{B347C0AC-8432-40A7-8E54-0FBA6326D83D}" type="pres">
      <dgm:prSet presAssocID="{BEE17E42-0092-4B86-8C7D-A5226B8B573C}" presName="sibTrans" presStyleCnt="0"/>
      <dgm:spPr/>
    </dgm:pt>
    <dgm:pt modelId="{E873BBC2-C3BF-4E1C-A599-28E124113110}" type="pres">
      <dgm:prSet presAssocID="{E65AC74E-7421-462A-9A41-B4CCD4F25C3E}" presName="node" presStyleLbl="node1" presStyleIdx="7" presStyleCnt="10">
        <dgm:presLayoutVars>
          <dgm:bulletEnabled val="1"/>
        </dgm:presLayoutVars>
      </dgm:prSet>
      <dgm:spPr/>
    </dgm:pt>
    <dgm:pt modelId="{E02A7F12-68C5-44EC-801B-4A11089B6312}" type="pres">
      <dgm:prSet presAssocID="{FB71B72E-35ED-4117-A154-B9E838E90E8C}" presName="sibTrans" presStyleCnt="0"/>
      <dgm:spPr/>
    </dgm:pt>
    <dgm:pt modelId="{1C1F79B0-ECA3-498D-A599-0EFAFA6565BC}" type="pres">
      <dgm:prSet presAssocID="{6ED79ADF-C67C-4DE0-8143-56B45168D6AC}" presName="node" presStyleLbl="node1" presStyleIdx="8" presStyleCnt="10">
        <dgm:presLayoutVars>
          <dgm:bulletEnabled val="1"/>
        </dgm:presLayoutVars>
      </dgm:prSet>
      <dgm:spPr/>
    </dgm:pt>
    <dgm:pt modelId="{D3D847EB-D44D-46A6-B431-8947B0BE7E7B}" type="pres">
      <dgm:prSet presAssocID="{D8FD1E2A-27BA-4794-8C51-D8D20CC6771F}" presName="sibTrans" presStyleCnt="0"/>
      <dgm:spPr/>
    </dgm:pt>
    <dgm:pt modelId="{90059322-3B9B-4E5B-81F6-4648A09A4B42}" type="pres">
      <dgm:prSet presAssocID="{61FF2E65-5848-46E0-AD61-C922A264E149}" presName="node" presStyleLbl="node1" presStyleIdx="9" presStyleCnt="10">
        <dgm:presLayoutVars>
          <dgm:bulletEnabled val="1"/>
        </dgm:presLayoutVars>
      </dgm:prSet>
      <dgm:spPr/>
    </dgm:pt>
  </dgm:ptLst>
  <dgm:cxnLst>
    <dgm:cxn modelId="{10C66129-8C70-4375-BF2D-108340E2B900}" type="presOf" srcId="{E9881090-9EDE-4252-BA5D-671779472B91}" destId="{9562DE86-2260-4381-8150-39C65C81377B}" srcOrd="0" destOrd="0" presId="urn:microsoft.com/office/officeart/2005/8/layout/default"/>
    <dgm:cxn modelId="{94682A33-1CAB-4805-9F63-3A19E067EC86}" srcId="{9E46E68B-647B-4C94-9D09-982753E44899}" destId="{F1281DD1-9D88-4CE6-B18C-738803929B58}" srcOrd="5" destOrd="0" parTransId="{D2A57A1B-BDA8-483F-AFFE-D25E11AF024D}" sibTransId="{267BDFED-C122-4A11-9783-2E222090C7E8}"/>
    <dgm:cxn modelId="{8109BF43-64B9-4F51-822C-E6037025F310}" type="presOf" srcId="{6ED79ADF-C67C-4DE0-8143-56B45168D6AC}" destId="{1C1F79B0-ECA3-498D-A599-0EFAFA6565BC}" srcOrd="0" destOrd="0" presId="urn:microsoft.com/office/officeart/2005/8/layout/default"/>
    <dgm:cxn modelId="{F0079244-E617-41E2-B843-39A369786657}" srcId="{9E46E68B-647B-4C94-9D09-982753E44899}" destId="{6ED79ADF-C67C-4DE0-8143-56B45168D6AC}" srcOrd="8" destOrd="0" parTransId="{00C4CA7F-8A2D-433C-A317-E76F2FA6FE0F}" sibTransId="{D8FD1E2A-27BA-4794-8C51-D8D20CC6771F}"/>
    <dgm:cxn modelId="{A0237645-85AF-4739-9BF4-45C20F71135A}" srcId="{9E46E68B-647B-4C94-9D09-982753E44899}" destId="{17DD2CC7-662A-478C-98F5-A50E30669CEE}" srcOrd="2" destOrd="0" parTransId="{E582C8BC-8BA3-47D8-8A36-2EB550E92B82}" sibTransId="{BB405A76-A18B-442A-B439-E30D1B6DF36F}"/>
    <dgm:cxn modelId="{C9434848-F720-40C7-9B46-C94EC9B9330E}" srcId="{9E46E68B-647B-4C94-9D09-982753E44899}" destId="{61FF2E65-5848-46E0-AD61-C922A264E149}" srcOrd="9" destOrd="0" parTransId="{861848BB-76EC-4BEA-87EF-3D96381B1B60}" sibTransId="{F3C7EA6B-FD84-4038-B2A6-BD99FF3FA5BF}"/>
    <dgm:cxn modelId="{006A0B53-66B8-4314-B942-25E6ECE98CF8}" type="presOf" srcId="{E65AC74E-7421-462A-9A41-B4CCD4F25C3E}" destId="{E873BBC2-C3BF-4E1C-A599-28E124113110}" srcOrd="0" destOrd="0" presId="urn:microsoft.com/office/officeart/2005/8/layout/default"/>
    <dgm:cxn modelId="{97A4CD56-03E8-4DCE-B950-66E072A3D40C}" type="presOf" srcId="{F1281DD1-9D88-4CE6-B18C-738803929B58}" destId="{C819AEB0-3FCF-4B7B-8B6D-54958A490AC8}" srcOrd="0" destOrd="0" presId="urn:microsoft.com/office/officeart/2005/8/layout/default"/>
    <dgm:cxn modelId="{E7E04359-5A07-46A9-967B-35CB423EE4E7}" srcId="{9E46E68B-647B-4C94-9D09-982753E44899}" destId="{E1BC6DE7-CF34-4897-BBD7-639F247EBE4D}" srcOrd="3" destOrd="0" parTransId="{50587A5B-A39F-4736-9E50-50EAEDE85F2B}" sibTransId="{64D3A036-B3AF-4ACB-BAA1-416E2B90F959}"/>
    <dgm:cxn modelId="{D41CC77B-7F86-4BD0-A065-6FBEC925963E}" type="presOf" srcId="{61FF2E65-5848-46E0-AD61-C922A264E149}" destId="{90059322-3B9B-4E5B-81F6-4648A09A4B42}" srcOrd="0" destOrd="0" presId="urn:microsoft.com/office/officeart/2005/8/layout/default"/>
    <dgm:cxn modelId="{5AC41086-E692-44AA-80D7-334724626D51}" type="presOf" srcId="{6451AD51-A946-4044-9204-7D8C1AE5BFC0}" destId="{71E215CD-9FAD-419C-81DC-34BC13729BEA}" srcOrd="0" destOrd="0" presId="urn:microsoft.com/office/officeart/2005/8/layout/default"/>
    <dgm:cxn modelId="{155AF6A0-462E-466E-AE9E-196E70CAD260}" type="presOf" srcId="{9E46E68B-647B-4C94-9D09-982753E44899}" destId="{3A819E70-C494-4C4E-933F-182D1CD2A1BC}" srcOrd="0" destOrd="0" presId="urn:microsoft.com/office/officeart/2005/8/layout/default"/>
    <dgm:cxn modelId="{0CE06DA5-BD5C-438B-BA7A-14FCFE307D04}" srcId="{9E46E68B-647B-4C94-9D09-982753E44899}" destId="{E9881090-9EDE-4252-BA5D-671779472B91}" srcOrd="4" destOrd="0" parTransId="{183F74C3-1181-4C76-B21E-51A24E1ECE3E}" sibTransId="{CF0F904C-4362-491F-ABEF-4247ABFA39B1}"/>
    <dgm:cxn modelId="{1045CCA9-5CA8-4882-9CBB-9890233F5240}" type="presOf" srcId="{E1BC6DE7-CF34-4897-BBD7-639F247EBE4D}" destId="{36ECE602-2D8A-424A-AA84-3653DF67266C}" srcOrd="0" destOrd="0" presId="urn:microsoft.com/office/officeart/2005/8/layout/default"/>
    <dgm:cxn modelId="{22AA6AB8-B860-4DDB-A1BB-1CC520B95F76}" srcId="{9E46E68B-647B-4C94-9D09-982753E44899}" destId="{6451AD51-A946-4044-9204-7D8C1AE5BFC0}" srcOrd="1" destOrd="0" parTransId="{4DFD2EC8-7390-4D89-86E1-04BA03649541}" sibTransId="{FE5DBF02-5FE2-43ED-B066-8C3D3B077402}"/>
    <dgm:cxn modelId="{4A68E0C0-0D2E-4D1A-8D99-29F11DF7B98D}" srcId="{9E46E68B-647B-4C94-9D09-982753E44899}" destId="{CEC334C2-2BA6-421E-B21A-CA43DE13FC6B}" srcOrd="6" destOrd="0" parTransId="{925F4676-6246-4F24-9499-4C1F7C7522B7}" sibTransId="{BEE17E42-0092-4B86-8C7D-A5226B8B573C}"/>
    <dgm:cxn modelId="{F52549CB-4250-45E8-A1E1-42868DEF5A84}" srcId="{9E46E68B-647B-4C94-9D09-982753E44899}" destId="{E65AC74E-7421-462A-9A41-B4CCD4F25C3E}" srcOrd="7" destOrd="0" parTransId="{29F5453B-AFE7-40C5-8B2C-08D178C9FE77}" sibTransId="{FB71B72E-35ED-4117-A154-B9E838E90E8C}"/>
    <dgm:cxn modelId="{6F1726D6-7C01-49C0-8F5D-57897037E6E7}" type="presOf" srcId="{17DD2CC7-662A-478C-98F5-A50E30669CEE}" destId="{9E524D9E-85E5-439C-9C2E-4DFE7187B368}" srcOrd="0" destOrd="0" presId="urn:microsoft.com/office/officeart/2005/8/layout/default"/>
    <dgm:cxn modelId="{60ACEBE8-F8D1-4B1D-B495-C0D48B320AE4}" srcId="{9E46E68B-647B-4C94-9D09-982753E44899}" destId="{4F1AAE27-363A-43F2-945E-AC64FC9629F3}" srcOrd="0" destOrd="0" parTransId="{92A05F8C-5FBB-489F-A6A5-CF799B8C4677}" sibTransId="{DD0175F2-0A26-4370-87C0-67B3A3DBD982}"/>
    <dgm:cxn modelId="{711838EE-2167-4B3A-8E11-FA7F461AB544}" type="presOf" srcId="{4F1AAE27-363A-43F2-945E-AC64FC9629F3}" destId="{8ED10143-5549-47BA-9AD2-8015307B1F7E}" srcOrd="0" destOrd="0" presId="urn:microsoft.com/office/officeart/2005/8/layout/default"/>
    <dgm:cxn modelId="{F120F3F8-08D4-4AAE-B4B9-A31EED05013C}" type="presOf" srcId="{CEC334C2-2BA6-421E-B21A-CA43DE13FC6B}" destId="{E98B2698-7CBE-4951-B20B-54A03359EBC8}" srcOrd="0" destOrd="0" presId="urn:microsoft.com/office/officeart/2005/8/layout/default"/>
    <dgm:cxn modelId="{B7D90B3F-A731-4DD0-B27B-286FCAFC77F8}" type="presParOf" srcId="{3A819E70-C494-4C4E-933F-182D1CD2A1BC}" destId="{8ED10143-5549-47BA-9AD2-8015307B1F7E}" srcOrd="0" destOrd="0" presId="urn:microsoft.com/office/officeart/2005/8/layout/default"/>
    <dgm:cxn modelId="{1A0D76CF-FF69-4094-9BBF-5E792AF60AF2}" type="presParOf" srcId="{3A819E70-C494-4C4E-933F-182D1CD2A1BC}" destId="{505E63D9-40FD-47A1-9302-5E2900FF7EDA}" srcOrd="1" destOrd="0" presId="urn:microsoft.com/office/officeart/2005/8/layout/default"/>
    <dgm:cxn modelId="{FAABE9A6-6040-4960-9FB7-349F41DB1FD7}" type="presParOf" srcId="{3A819E70-C494-4C4E-933F-182D1CD2A1BC}" destId="{71E215CD-9FAD-419C-81DC-34BC13729BEA}" srcOrd="2" destOrd="0" presId="urn:microsoft.com/office/officeart/2005/8/layout/default"/>
    <dgm:cxn modelId="{38446052-8BA2-4A2C-9453-A95DAD065205}" type="presParOf" srcId="{3A819E70-C494-4C4E-933F-182D1CD2A1BC}" destId="{8B4452DF-6F61-4F0E-A3B7-FB5EF625A363}" srcOrd="3" destOrd="0" presId="urn:microsoft.com/office/officeart/2005/8/layout/default"/>
    <dgm:cxn modelId="{875EA467-E27E-4D70-A5E5-9BD85841751F}" type="presParOf" srcId="{3A819E70-C494-4C4E-933F-182D1CD2A1BC}" destId="{9E524D9E-85E5-439C-9C2E-4DFE7187B368}" srcOrd="4" destOrd="0" presId="urn:microsoft.com/office/officeart/2005/8/layout/default"/>
    <dgm:cxn modelId="{77889CF9-CB2C-47F3-B817-3E6584AC330A}" type="presParOf" srcId="{3A819E70-C494-4C4E-933F-182D1CD2A1BC}" destId="{0EFBBF21-D8A7-4E15-8125-F879A47B5D94}" srcOrd="5" destOrd="0" presId="urn:microsoft.com/office/officeart/2005/8/layout/default"/>
    <dgm:cxn modelId="{48BE39E4-21B3-4325-B3D4-427F96A923FE}" type="presParOf" srcId="{3A819E70-C494-4C4E-933F-182D1CD2A1BC}" destId="{36ECE602-2D8A-424A-AA84-3653DF67266C}" srcOrd="6" destOrd="0" presId="urn:microsoft.com/office/officeart/2005/8/layout/default"/>
    <dgm:cxn modelId="{4B822D1B-36DC-4E5F-9D91-D73BF4A4FA40}" type="presParOf" srcId="{3A819E70-C494-4C4E-933F-182D1CD2A1BC}" destId="{E2711E37-872E-460A-AC16-1C0BEB0F3487}" srcOrd="7" destOrd="0" presId="urn:microsoft.com/office/officeart/2005/8/layout/default"/>
    <dgm:cxn modelId="{37E8F4C6-3A21-4F5D-BD27-6427F2AFAE25}" type="presParOf" srcId="{3A819E70-C494-4C4E-933F-182D1CD2A1BC}" destId="{9562DE86-2260-4381-8150-39C65C81377B}" srcOrd="8" destOrd="0" presId="urn:microsoft.com/office/officeart/2005/8/layout/default"/>
    <dgm:cxn modelId="{DE50BC9D-17EA-4D62-831E-29BF09D8F697}" type="presParOf" srcId="{3A819E70-C494-4C4E-933F-182D1CD2A1BC}" destId="{3B29830B-29C2-460E-8B4E-36AA9CAB7A35}" srcOrd="9" destOrd="0" presId="urn:microsoft.com/office/officeart/2005/8/layout/default"/>
    <dgm:cxn modelId="{081BCBB0-F458-4762-B32D-60555D859021}" type="presParOf" srcId="{3A819E70-C494-4C4E-933F-182D1CD2A1BC}" destId="{C819AEB0-3FCF-4B7B-8B6D-54958A490AC8}" srcOrd="10" destOrd="0" presId="urn:microsoft.com/office/officeart/2005/8/layout/default"/>
    <dgm:cxn modelId="{627CB0B1-6B73-4ACB-8B0A-28E10F24C418}" type="presParOf" srcId="{3A819E70-C494-4C4E-933F-182D1CD2A1BC}" destId="{054D29DD-0C78-4CD4-9F91-74ECD6EEDC9D}" srcOrd="11" destOrd="0" presId="urn:microsoft.com/office/officeart/2005/8/layout/default"/>
    <dgm:cxn modelId="{4CEDEE93-6F2E-4C47-AA34-004563A26369}" type="presParOf" srcId="{3A819E70-C494-4C4E-933F-182D1CD2A1BC}" destId="{E98B2698-7CBE-4951-B20B-54A03359EBC8}" srcOrd="12" destOrd="0" presId="urn:microsoft.com/office/officeart/2005/8/layout/default"/>
    <dgm:cxn modelId="{8A671805-89F7-4E52-A243-4E47777E2771}" type="presParOf" srcId="{3A819E70-C494-4C4E-933F-182D1CD2A1BC}" destId="{B347C0AC-8432-40A7-8E54-0FBA6326D83D}" srcOrd="13" destOrd="0" presId="urn:microsoft.com/office/officeart/2005/8/layout/default"/>
    <dgm:cxn modelId="{E54A9E86-8230-429E-BD21-C356E3FCAADC}" type="presParOf" srcId="{3A819E70-C494-4C4E-933F-182D1CD2A1BC}" destId="{E873BBC2-C3BF-4E1C-A599-28E124113110}" srcOrd="14" destOrd="0" presId="urn:microsoft.com/office/officeart/2005/8/layout/default"/>
    <dgm:cxn modelId="{6E129E3B-5652-4D25-8521-C7DE22AFB25F}" type="presParOf" srcId="{3A819E70-C494-4C4E-933F-182D1CD2A1BC}" destId="{E02A7F12-68C5-44EC-801B-4A11089B6312}" srcOrd="15" destOrd="0" presId="urn:microsoft.com/office/officeart/2005/8/layout/default"/>
    <dgm:cxn modelId="{F4123D76-D41A-43E2-B9F2-EEE13E00E67B}" type="presParOf" srcId="{3A819E70-C494-4C4E-933F-182D1CD2A1BC}" destId="{1C1F79B0-ECA3-498D-A599-0EFAFA6565BC}" srcOrd="16" destOrd="0" presId="urn:microsoft.com/office/officeart/2005/8/layout/default"/>
    <dgm:cxn modelId="{90CD12EA-B01C-4E3A-93BE-8038E9BA605E}" type="presParOf" srcId="{3A819E70-C494-4C4E-933F-182D1CD2A1BC}" destId="{D3D847EB-D44D-46A6-B431-8947B0BE7E7B}" srcOrd="17" destOrd="0" presId="urn:microsoft.com/office/officeart/2005/8/layout/default"/>
    <dgm:cxn modelId="{81B05032-48FD-40B7-A4F6-C7D0FC2F3CDB}" type="presParOf" srcId="{3A819E70-C494-4C4E-933F-182D1CD2A1BC}" destId="{90059322-3B9B-4E5B-81F6-4648A09A4B4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A1566B-0302-4B5C-AE9C-69F266A72A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246C7F5-8751-482C-B5AA-9D61B5FA8F7F}">
      <dgm:prSet custT="1"/>
      <dgm:spPr/>
      <dgm:t>
        <a:bodyPr/>
        <a:lstStyle/>
        <a:p>
          <a:pPr algn="just"/>
          <a:r>
            <a:rPr lang="ko-KR" sz="2800" dirty="0">
              <a:latin typeface="a견나루" panose="02020600000000000000" pitchFamily="18" charset="-127"/>
              <a:ea typeface="a견나루" panose="02020600000000000000" pitchFamily="18" charset="-127"/>
            </a:rPr>
            <a:t>주인공이 고속버스를 타고 터널을 지나던 중</a:t>
          </a:r>
          <a:r>
            <a:rPr lang="en-US" sz="2800" dirty="0">
              <a:latin typeface="a견나루" panose="02020600000000000000" pitchFamily="18" charset="-127"/>
              <a:ea typeface="a견나루" panose="02020600000000000000" pitchFamily="18" charset="-127"/>
            </a:rPr>
            <a:t>,</a:t>
          </a:r>
        </a:p>
      </dgm:t>
    </dgm:pt>
    <dgm:pt modelId="{C98ABB45-7772-4FE7-9940-BCF1352D5DA0}" type="parTrans" cxnId="{01E98A7F-275E-4CF2-A322-82A25404C168}">
      <dgm:prSet/>
      <dgm:spPr/>
      <dgm:t>
        <a:bodyPr/>
        <a:lstStyle/>
        <a:p>
          <a:endParaRPr lang="en-US"/>
        </a:p>
      </dgm:t>
    </dgm:pt>
    <dgm:pt modelId="{B0D3131B-3B37-496C-956C-7615535FD039}" type="sibTrans" cxnId="{01E98A7F-275E-4CF2-A322-82A25404C168}">
      <dgm:prSet/>
      <dgm:spPr/>
      <dgm:t>
        <a:bodyPr/>
        <a:lstStyle/>
        <a:p>
          <a:endParaRPr lang="en-US"/>
        </a:p>
      </dgm:t>
    </dgm:pt>
    <dgm:pt modelId="{86E3306B-1311-45AD-BD4A-EDF5BEF75AD4}">
      <dgm:prSet custT="1"/>
      <dgm:spPr/>
      <dgm:t>
        <a:bodyPr/>
        <a:lstStyle/>
        <a:p>
          <a:pPr algn="just"/>
          <a:r>
            <a:rPr lang="ko-KR" sz="2800" dirty="0">
              <a:latin typeface="a견나루" panose="02020600000000000000" pitchFamily="18" charset="-127"/>
              <a:ea typeface="a견나루" panose="02020600000000000000" pitchFamily="18" charset="-127"/>
            </a:rPr>
            <a:t>우연히 마주친 기이한 빛을 뿜는 비상구 하나에 눈이 마주치게 된다</a:t>
          </a:r>
          <a:r>
            <a:rPr lang="en-US" sz="2800" dirty="0">
              <a:latin typeface="a견나루" panose="02020600000000000000" pitchFamily="18" charset="-127"/>
              <a:ea typeface="a견나루" panose="02020600000000000000" pitchFamily="18" charset="-127"/>
            </a:rPr>
            <a:t>.</a:t>
          </a:r>
        </a:p>
      </dgm:t>
    </dgm:pt>
    <dgm:pt modelId="{B4B92FB6-2B09-4DB6-A520-29076C9567B7}" type="parTrans" cxnId="{34FE38FA-277E-4E22-931E-20ABC777C814}">
      <dgm:prSet/>
      <dgm:spPr/>
      <dgm:t>
        <a:bodyPr/>
        <a:lstStyle/>
        <a:p>
          <a:endParaRPr lang="en-US"/>
        </a:p>
      </dgm:t>
    </dgm:pt>
    <dgm:pt modelId="{E275E768-D7F5-42D5-87AF-93BB2EEF4470}" type="sibTrans" cxnId="{34FE38FA-277E-4E22-931E-20ABC777C814}">
      <dgm:prSet/>
      <dgm:spPr/>
      <dgm:t>
        <a:bodyPr/>
        <a:lstStyle/>
        <a:p>
          <a:endParaRPr lang="en-US"/>
        </a:p>
      </dgm:t>
    </dgm:pt>
    <dgm:pt modelId="{ED6C0AE3-F7F9-41C6-9B55-8B1AF0FBF152}">
      <dgm:prSet custT="1"/>
      <dgm:spPr/>
      <dgm:t>
        <a:bodyPr/>
        <a:lstStyle/>
        <a:p>
          <a:pPr algn="just"/>
          <a:r>
            <a:rPr lang="ko-KR" sz="2800" dirty="0">
              <a:latin typeface="a견나루" panose="02020600000000000000" pitchFamily="18" charset="-127"/>
              <a:ea typeface="a견나루" panose="02020600000000000000" pitchFamily="18" charset="-127"/>
            </a:rPr>
            <a:t>그 이후로</a:t>
          </a:r>
          <a:r>
            <a:rPr lang="en-US" sz="2800" dirty="0">
              <a:latin typeface="a견나루" panose="02020600000000000000" pitchFamily="18" charset="-127"/>
              <a:ea typeface="a견나루" panose="02020600000000000000" pitchFamily="18" charset="-127"/>
            </a:rPr>
            <a:t>, </a:t>
          </a:r>
          <a:r>
            <a:rPr lang="ko-KR" sz="2800" dirty="0">
              <a:latin typeface="a견나루" panose="02020600000000000000" pitchFamily="18" charset="-127"/>
              <a:ea typeface="a견나루" panose="02020600000000000000" pitchFamily="18" charset="-127"/>
            </a:rPr>
            <a:t>주인공은 두 발로 직접 그 비상구를 다시 찾게 되는데 </a:t>
          </a:r>
          <a:r>
            <a:rPr lang="en-US" sz="2800" dirty="0">
              <a:latin typeface="a견나루" panose="02020600000000000000" pitchFamily="18" charset="-127"/>
              <a:ea typeface="a견나루" panose="02020600000000000000" pitchFamily="18" charset="-127"/>
            </a:rPr>
            <a:t>. . .</a:t>
          </a:r>
        </a:p>
      </dgm:t>
    </dgm:pt>
    <dgm:pt modelId="{86D575BC-AE98-4A07-9AD5-53288ABFC61B}" type="parTrans" cxnId="{C50168D7-B13B-42E9-BA1B-98D90262C34D}">
      <dgm:prSet/>
      <dgm:spPr/>
      <dgm:t>
        <a:bodyPr/>
        <a:lstStyle/>
        <a:p>
          <a:endParaRPr lang="en-US"/>
        </a:p>
      </dgm:t>
    </dgm:pt>
    <dgm:pt modelId="{81595FBE-456A-4BEE-8EB1-CC77555CA574}" type="sibTrans" cxnId="{C50168D7-B13B-42E9-BA1B-98D90262C34D}">
      <dgm:prSet/>
      <dgm:spPr/>
      <dgm:t>
        <a:bodyPr/>
        <a:lstStyle/>
        <a:p>
          <a:endParaRPr lang="en-US"/>
        </a:p>
      </dgm:t>
    </dgm:pt>
    <dgm:pt modelId="{5D721E8A-4EA4-40B7-921B-47CAD81A711E}" type="pres">
      <dgm:prSet presAssocID="{8FA1566B-0302-4B5C-AE9C-69F266A72AC1}" presName="linear" presStyleCnt="0">
        <dgm:presLayoutVars>
          <dgm:animLvl val="lvl"/>
          <dgm:resizeHandles val="exact"/>
        </dgm:presLayoutVars>
      </dgm:prSet>
      <dgm:spPr/>
    </dgm:pt>
    <dgm:pt modelId="{CEAE063C-1603-4CA4-BF20-E8C7374D28A5}" type="pres">
      <dgm:prSet presAssocID="{7246C7F5-8751-482C-B5AA-9D61B5FA8F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DFBED8-ED99-4822-9E2A-C3E9A88BC941}" type="pres">
      <dgm:prSet presAssocID="{B0D3131B-3B37-496C-956C-7615535FD039}" presName="spacer" presStyleCnt="0"/>
      <dgm:spPr/>
    </dgm:pt>
    <dgm:pt modelId="{7C7B57EA-B9F2-4BC4-BC56-94B73357CBC5}" type="pres">
      <dgm:prSet presAssocID="{86E3306B-1311-45AD-BD4A-EDF5BEF75AD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4C911C-89DF-4243-8396-3546614F7BC0}" type="pres">
      <dgm:prSet presAssocID="{E275E768-D7F5-42D5-87AF-93BB2EEF4470}" presName="spacer" presStyleCnt="0"/>
      <dgm:spPr/>
    </dgm:pt>
    <dgm:pt modelId="{F2828C2F-DF98-4A08-BF3F-14C18480E6EB}" type="pres">
      <dgm:prSet presAssocID="{ED6C0AE3-F7F9-41C6-9B55-8B1AF0FBF15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792A67-6A02-4F27-9607-A4FD33E37DFD}" type="presOf" srcId="{86E3306B-1311-45AD-BD4A-EDF5BEF75AD4}" destId="{7C7B57EA-B9F2-4BC4-BC56-94B73357CBC5}" srcOrd="0" destOrd="0" presId="urn:microsoft.com/office/officeart/2005/8/layout/vList2"/>
    <dgm:cxn modelId="{01E98A7F-275E-4CF2-A322-82A25404C168}" srcId="{8FA1566B-0302-4B5C-AE9C-69F266A72AC1}" destId="{7246C7F5-8751-482C-B5AA-9D61B5FA8F7F}" srcOrd="0" destOrd="0" parTransId="{C98ABB45-7772-4FE7-9940-BCF1352D5DA0}" sibTransId="{B0D3131B-3B37-496C-956C-7615535FD039}"/>
    <dgm:cxn modelId="{38F1DEA9-68D9-46C2-A429-2AA4923A649B}" type="presOf" srcId="{ED6C0AE3-F7F9-41C6-9B55-8B1AF0FBF152}" destId="{F2828C2F-DF98-4A08-BF3F-14C18480E6EB}" srcOrd="0" destOrd="0" presId="urn:microsoft.com/office/officeart/2005/8/layout/vList2"/>
    <dgm:cxn modelId="{3C943AB5-3A37-4050-B75A-2D9E588C393E}" type="presOf" srcId="{8FA1566B-0302-4B5C-AE9C-69F266A72AC1}" destId="{5D721E8A-4EA4-40B7-921B-47CAD81A711E}" srcOrd="0" destOrd="0" presId="urn:microsoft.com/office/officeart/2005/8/layout/vList2"/>
    <dgm:cxn modelId="{C50168D7-B13B-42E9-BA1B-98D90262C34D}" srcId="{8FA1566B-0302-4B5C-AE9C-69F266A72AC1}" destId="{ED6C0AE3-F7F9-41C6-9B55-8B1AF0FBF152}" srcOrd="2" destOrd="0" parTransId="{86D575BC-AE98-4A07-9AD5-53288ABFC61B}" sibTransId="{81595FBE-456A-4BEE-8EB1-CC77555CA574}"/>
    <dgm:cxn modelId="{1DFF0CDC-1956-4ACD-A2DA-9E348A95CD4C}" type="presOf" srcId="{7246C7F5-8751-482C-B5AA-9D61B5FA8F7F}" destId="{CEAE063C-1603-4CA4-BF20-E8C7374D28A5}" srcOrd="0" destOrd="0" presId="urn:microsoft.com/office/officeart/2005/8/layout/vList2"/>
    <dgm:cxn modelId="{34FE38FA-277E-4E22-931E-20ABC777C814}" srcId="{8FA1566B-0302-4B5C-AE9C-69F266A72AC1}" destId="{86E3306B-1311-45AD-BD4A-EDF5BEF75AD4}" srcOrd="1" destOrd="0" parTransId="{B4B92FB6-2B09-4DB6-A520-29076C9567B7}" sibTransId="{E275E768-D7F5-42D5-87AF-93BB2EEF4470}"/>
    <dgm:cxn modelId="{9A2894C1-1154-43DE-9F18-C96553B3A5CB}" type="presParOf" srcId="{5D721E8A-4EA4-40B7-921B-47CAD81A711E}" destId="{CEAE063C-1603-4CA4-BF20-E8C7374D28A5}" srcOrd="0" destOrd="0" presId="urn:microsoft.com/office/officeart/2005/8/layout/vList2"/>
    <dgm:cxn modelId="{4581624A-6F34-4435-831D-99A2E523FE66}" type="presParOf" srcId="{5D721E8A-4EA4-40B7-921B-47CAD81A711E}" destId="{59DFBED8-ED99-4822-9E2A-C3E9A88BC941}" srcOrd="1" destOrd="0" presId="urn:microsoft.com/office/officeart/2005/8/layout/vList2"/>
    <dgm:cxn modelId="{A702D433-A48E-4457-84BE-138CEDF5AEA2}" type="presParOf" srcId="{5D721E8A-4EA4-40B7-921B-47CAD81A711E}" destId="{7C7B57EA-B9F2-4BC4-BC56-94B73357CBC5}" srcOrd="2" destOrd="0" presId="urn:microsoft.com/office/officeart/2005/8/layout/vList2"/>
    <dgm:cxn modelId="{C4ED21FC-9777-4588-9216-D781CB7CEE09}" type="presParOf" srcId="{5D721E8A-4EA4-40B7-921B-47CAD81A711E}" destId="{574C911C-89DF-4243-8396-3546614F7BC0}" srcOrd="3" destOrd="0" presId="urn:microsoft.com/office/officeart/2005/8/layout/vList2"/>
    <dgm:cxn modelId="{BA0E07C5-166B-4558-A59E-1B3782DCF052}" type="presParOf" srcId="{5D721E8A-4EA4-40B7-921B-47CAD81A711E}" destId="{F2828C2F-DF98-4A08-BF3F-14C18480E6E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F3D78B-C7A1-4099-B11E-E415707E64B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1DC1D8-F117-4D77-ADE2-7A0D021C7F9D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배경 리소스 수집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6167D4D5-81DB-480A-A271-C3449E67278D}" type="parTrans" cxnId="{FB9072CA-2858-42EF-B7FE-1247A76B9AA9}">
      <dgm:prSet/>
      <dgm:spPr/>
      <dgm:t>
        <a:bodyPr/>
        <a:lstStyle/>
        <a:p>
          <a:endParaRPr lang="en-US"/>
        </a:p>
      </dgm:t>
    </dgm:pt>
    <dgm:pt modelId="{4690721C-277D-4A51-814E-E564C0382974}" type="sibTrans" cxnId="{FB9072CA-2858-42EF-B7FE-1247A76B9AA9}">
      <dgm:prSet/>
      <dgm:spPr/>
      <dgm:t>
        <a:bodyPr/>
        <a:lstStyle/>
        <a:p>
          <a:endParaRPr lang="en-US"/>
        </a:p>
      </dgm:t>
    </dgm:pt>
    <dgm:pt modelId="{7DF951FD-5730-4390-AD94-2DF67B6E66E8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모델 제작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A5C4F0A3-FC9C-43EF-A7C5-4D52D72F9E0F}" type="parTrans" cxnId="{9011B67D-2017-4C54-B22F-BDB2666F4884}">
      <dgm:prSet/>
      <dgm:spPr/>
      <dgm:t>
        <a:bodyPr/>
        <a:lstStyle/>
        <a:p>
          <a:endParaRPr lang="en-US"/>
        </a:p>
      </dgm:t>
    </dgm:pt>
    <dgm:pt modelId="{A1547B2F-6A29-4694-AE8F-29351B6572FA}" type="sibTrans" cxnId="{9011B67D-2017-4C54-B22F-BDB2666F4884}">
      <dgm:prSet/>
      <dgm:spPr/>
      <dgm:t>
        <a:bodyPr/>
        <a:lstStyle/>
        <a:p>
          <a:endParaRPr lang="en-US"/>
        </a:p>
      </dgm:t>
    </dgm:pt>
    <dgm:pt modelId="{9AECDE5D-DE0E-4109-AD66-E19309957452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캐릭터 애니메이션 제작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F9A92C3B-0093-4F8D-9B77-CB783C8D5561}" type="parTrans" cxnId="{BC2EB227-DF8B-4F80-8985-463D3AF6A301}">
      <dgm:prSet/>
      <dgm:spPr/>
      <dgm:t>
        <a:bodyPr/>
        <a:lstStyle/>
        <a:p>
          <a:endParaRPr lang="en-US"/>
        </a:p>
      </dgm:t>
    </dgm:pt>
    <dgm:pt modelId="{0D1C3522-336C-4955-9642-60D850C82AEA}" type="sibTrans" cxnId="{BC2EB227-DF8B-4F80-8985-463D3AF6A301}">
      <dgm:prSet/>
      <dgm:spPr/>
      <dgm:t>
        <a:bodyPr/>
        <a:lstStyle/>
        <a:p>
          <a:endParaRPr lang="en-US"/>
        </a:p>
      </dgm:t>
    </dgm:pt>
    <dgm:pt modelId="{F83B19DC-5B70-42C6-A7DD-97C050A1D0CF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시네머신 카메라 구성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27DBE48C-5EC6-45BF-A6A3-EB89AF409771}" type="parTrans" cxnId="{0757D5E6-A36E-4454-B39F-214230F48346}">
      <dgm:prSet/>
      <dgm:spPr/>
      <dgm:t>
        <a:bodyPr/>
        <a:lstStyle/>
        <a:p>
          <a:endParaRPr lang="en-US"/>
        </a:p>
      </dgm:t>
    </dgm:pt>
    <dgm:pt modelId="{E482ECE7-BF10-43CA-A73D-476F2751BC12}" type="sibTrans" cxnId="{0757D5E6-A36E-4454-B39F-214230F48346}">
      <dgm:prSet/>
      <dgm:spPr/>
      <dgm:t>
        <a:bodyPr/>
        <a:lstStyle/>
        <a:p>
          <a:endParaRPr lang="en-US"/>
        </a:p>
      </dgm:t>
    </dgm:pt>
    <dgm:pt modelId="{02F367CF-A72A-4508-93F7-9C12711A0A99}" type="pres">
      <dgm:prSet presAssocID="{C5F3D78B-C7A1-4099-B11E-E415707E64B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D9D94F-685A-4B8E-B55F-B9A3E68343CD}" type="pres">
      <dgm:prSet presAssocID="{AE1DC1D8-F117-4D77-ADE2-7A0D021C7F9D}" presName="horFlow" presStyleCnt="0"/>
      <dgm:spPr/>
    </dgm:pt>
    <dgm:pt modelId="{81645DB4-4BA4-4719-9A14-C9B3AA105EFD}" type="pres">
      <dgm:prSet presAssocID="{AE1DC1D8-F117-4D77-ADE2-7A0D021C7F9D}" presName="bigChev" presStyleLbl="node1" presStyleIdx="0" presStyleCnt="4"/>
      <dgm:spPr/>
    </dgm:pt>
    <dgm:pt modelId="{49543063-3A19-4E43-B787-C639B212A055}" type="pres">
      <dgm:prSet presAssocID="{AE1DC1D8-F117-4D77-ADE2-7A0D021C7F9D}" presName="vSp" presStyleCnt="0"/>
      <dgm:spPr/>
    </dgm:pt>
    <dgm:pt modelId="{D058A41C-3219-4FC1-9C63-ED9EB1B47553}" type="pres">
      <dgm:prSet presAssocID="{7DF951FD-5730-4390-AD94-2DF67B6E66E8}" presName="horFlow" presStyleCnt="0"/>
      <dgm:spPr/>
    </dgm:pt>
    <dgm:pt modelId="{265BB35F-B499-428B-836F-7BD36FD34A42}" type="pres">
      <dgm:prSet presAssocID="{7DF951FD-5730-4390-AD94-2DF67B6E66E8}" presName="bigChev" presStyleLbl="node1" presStyleIdx="1" presStyleCnt="4"/>
      <dgm:spPr/>
    </dgm:pt>
    <dgm:pt modelId="{6096526A-D48B-4098-86B0-9DD69A00ECBA}" type="pres">
      <dgm:prSet presAssocID="{7DF951FD-5730-4390-AD94-2DF67B6E66E8}" presName="vSp" presStyleCnt="0"/>
      <dgm:spPr/>
    </dgm:pt>
    <dgm:pt modelId="{407BA4AB-FC90-4F45-9D21-CBB1999490DA}" type="pres">
      <dgm:prSet presAssocID="{9AECDE5D-DE0E-4109-AD66-E19309957452}" presName="horFlow" presStyleCnt="0"/>
      <dgm:spPr/>
    </dgm:pt>
    <dgm:pt modelId="{AF16CF36-617D-4154-A663-504458652AB2}" type="pres">
      <dgm:prSet presAssocID="{9AECDE5D-DE0E-4109-AD66-E19309957452}" presName="bigChev" presStyleLbl="node1" presStyleIdx="2" presStyleCnt="4"/>
      <dgm:spPr/>
    </dgm:pt>
    <dgm:pt modelId="{44615533-3CAA-4415-A3FE-E2DFB2240FE0}" type="pres">
      <dgm:prSet presAssocID="{9AECDE5D-DE0E-4109-AD66-E19309957452}" presName="vSp" presStyleCnt="0"/>
      <dgm:spPr/>
    </dgm:pt>
    <dgm:pt modelId="{AF6EA522-45B9-44DA-BEE5-BB53B198EDD7}" type="pres">
      <dgm:prSet presAssocID="{F83B19DC-5B70-42C6-A7DD-97C050A1D0CF}" presName="horFlow" presStyleCnt="0"/>
      <dgm:spPr/>
    </dgm:pt>
    <dgm:pt modelId="{A971D80C-2A7E-4FD4-A53E-A9686151ED08}" type="pres">
      <dgm:prSet presAssocID="{F83B19DC-5B70-42C6-A7DD-97C050A1D0CF}" presName="bigChev" presStyleLbl="node1" presStyleIdx="3" presStyleCnt="4"/>
      <dgm:spPr/>
    </dgm:pt>
  </dgm:ptLst>
  <dgm:cxnLst>
    <dgm:cxn modelId="{BC2EB227-DF8B-4F80-8985-463D3AF6A301}" srcId="{C5F3D78B-C7A1-4099-B11E-E415707E64B7}" destId="{9AECDE5D-DE0E-4109-AD66-E19309957452}" srcOrd="2" destOrd="0" parTransId="{F9A92C3B-0093-4F8D-9B77-CB783C8D5561}" sibTransId="{0D1C3522-336C-4955-9642-60D850C82AEA}"/>
    <dgm:cxn modelId="{1CCBD536-434C-483A-982F-816422B69A39}" type="presOf" srcId="{AE1DC1D8-F117-4D77-ADE2-7A0D021C7F9D}" destId="{81645DB4-4BA4-4719-9A14-C9B3AA105EFD}" srcOrd="0" destOrd="0" presId="urn:microsoft.com/office/officeart/2005/8/layout/lProcess3"/>
    <dgm:cxn modelId="{A16F7A6A-414B-4063-98EB-1146F86A4CEA}" type="presOf" srcId="{7DF951FD-5730-4390-AD94-2DF67B6E66E8}" destId="{265BB35F-B499-428B-836F-7BD36FD34A42}" srcOrd="0" destOrd="0" presId="urn:microsoft.com/office/officeart/2005/8/layout/lProcess3"/>
    <dgm:cxn modelId="{016AAD6E-D472-42FB-8050-27BA9D87B058}" type="presOf" srcId="{9AECDE5D-DE0E-4109-AD66-E19309957452}" destId="{AF16CF36-617D-4154-A663-504458652AB2}" srcOrd="0" destOrd="0" presId="urn:microsoft.com/office/officeart/2005/8/layout/lProcess3"/>
    <dgm:cxn modelId="{9011B67D-2017-4C54-B22F-BDB2666F4884}" srcId="{C5F3D78B-C7A1-4099-B11E-E415707E64B7}" destId="{7DF951FD-5730-4390-AD94-2DF67B6E66E8}" srcOrd="1" destOrd="0" parTransId="{A5C4F0A3-FC9C-43EF-A7C5-4D52D72F9E0F}" sibTransId="{A1547B2F-6A29-4694-AE8F-29351B6572FA}"/>
    <dgm:cxn modelId="{316CCFC8-E761-4B37-A910-7650B98958AB}" type="presOf" srcId="{F83B19DC-5B70-42C6-A7DD-97C050A1D0CF}" destId="{A971D80C-2A7E-4FD4-A53E-A9686151ED08}" srcOrd="0" destOrd="0" presId="urn:microsoft.com/office/officeart/2005/8/layout/lProcess3"/>
    <dgm:cxn modelId="{FB9072CA-2858-42EF-B7FE-1247A76B9AA9}" srcId="{C5F3D78B-C7A1-4099-B11E-E415707E64B7}" destId="{AE1DC1D8-F117-4D77-ADE2-7A0D021C7F9D}" srcOrd="0" destOrd="0" parTransId="{6167D4D5-81DB-480A-A271-C3449E67278D}" sibTransId="{4690721C-277D-4A51-814E-E564C0382974}"/>
    <dgm:cxn modelId="{0757D5E6-A36E-4454-B39F-214230F48346}" srcId="{C5F3D78B-C7A1-4099-B11E-E415707E64B7}" destId="{F83B19DC-5B70-42C6-A7DD-97C050A1D0CF}" srcOrd="3" destOrd="0" parTransId="{27DBE48C-5EC6-45BF-A6A3-EB89AF409771}" sibTransId="{E482ECE7-BF10-43CA-A73D-476F2751BC12}"/>
    <dgm:cxn modelId="{C1D9E0F4-A487-4872-AF36-C2CC8ECFA384}" type="presOf" srcId="{C5F3D78B-C7A1-4099-B11E-E415707E64B7}" destId="{02F367CF-A72A-4508-93F7-9C12711A0A99}" srcOrd="0" destOrd="0" presId="urn:microsoft.com/office/officeart/2005/8/layout/lProcess3"/>
    <dgm:cxn modelId="{62AF8AFC-F4E9-45DE-9586-B19470CEBBA2}" type="presParOf" srcId="{02F367CF-A72A-4508-93F7-9C12711A0A99}" destId="{67D9D94F-685A-4B8E-B55F-B9A3E68343CD}" srcOrd="0" destOrd="0" presId="urn:microsoft.com/office/officeart/2005/8/layout/lProcess3"/>
    <dgm:cxn modelId="{4E876ECA-36B9-484E-8717-9AE27E2C55CA}" type="presParOf" srcId="{67D9D94F-685A-4B8E-B55F-B9A3E68343CD}" destId="{81645DB4-4BA4-4719-9A14-C9B3AA105EFD}" srcOrd="0" destOrd="0" presId="urn:microsoft.com/office/officeart/2005/8/layout/lProcess3"/>
    <dgm:cxn modelId="{CD720C2D-81FB-44AA-A323-6245B1426086}" type="presParOf" srcId="{02F367CF-A72A-4508-93F7-9C12711A0A99}" destId="{49543063-3A19-4E43-B787-C639B212A055}" srcOrd="1" destOrd="0" presId="urn:microsoft.com/office/officeart/2005/8/layout/lProcess3"/>
    <dgm:cxn modelId="{B9891759-3551-4222-B6F7-41A6F14C8401}" type="presParOf" srcId="{02F367CF-A72A-4508-93F7-9C12711A0A99}" destId="{D058A41C-3219-4FC1-9C63-ED9EB1B47553}" srcOrd="2" destOrd="0" presId="urn:microsoft.com/office/officeart/2005/8/layout/lProcess3"/>
    <dgm:cxn modelId="{84A3AB1C-EFAA-4B9F-93D7-9B25A592F698}" type="presParOf" srcId="{D058A41C-3219-4FC1-9C63-ED9EB1B47553}" destId="{265BB35F-B499-428B-836F-7BD36FD34A42}" srcOrd="0" destOrd="0" presId="urn:microsoft.com/office/officeart/2005/8/layout/lProcess3"/>
    <dgm:cxn modelId="{130821F0-7240-4BC3-B677-8FEDE51FC350}" type="presParOf" srcId="{02F367CF-A72A-4508-93F7-9C12711A0A99}" destId="{6096526A-D48B-4098-86B0-9DD69A00ECBA}" srcOrd="3" destOrd="0" presId="urn:microsoft.com/office/officeart/2005/8/layout/lProcess3"/>
    <dgm:cxn modelId="{BC84F846-8410-4E82-A676-BB4E358D8A0C}" type="presParOf" srcId="{02F367CF-A72A-4508-93F7-9C12711A0A99}" destId="{407BA4AB-FC90-4F45-9D21-CBB1999490DA}" srcOrd="4" destOrd="0" presId="urn:microsoft.com/office/officeart/2005/8/layout/lProcess3"/>
    <dgm:cxn modelId="{678D830F-1F11-4A23-A0E1-73B0C0D20B74}" type="presParOf" srcId="{407BA4AB-FC90-4F45-9D21-CBB1999490DA}" destId="{AF16CF36-617D-4154-A663-504458652AB2}" srcOrd="0" destOrd="0" presId="urn:microsoft.com/office/officeart/2005/8/layout/lProcess3"/>
    <dgm:cxn modelId="{E4A148D4-1F81-4777-ACB4-C21DAB19ED65}" type="presParOf" srcId="{02F367CF-A72A-4508-93F7-9C12711A0A99}" destId="{44615533-3CAA-4415-A3FE-E2DFB2240FE0}" srcOrd="5" destOrd="0" presId="urn:microsoft.com/office/officeart/2005/8/layout/lProcess3"/>
    <dgm:cxn modelId="{9E018F78-82AC-4ABD-B27F-394D55AD6527}" type="presParOf" srcId="{02F367CF-A72A-4508-93F7-9C12711A0A99}" destId="{AF6EA522-45B9-44DA-BEE5-BB53B198EDD7}" srcOrd="6" destOrd="0" presId="urn:microsoft.com/office/officeart/2005/8/layout/lProcess3"/>
    <dgm:cxn modelId="{C95D38CD-4503-40DD-B0DB-9DF0F80F5C79}" type="presParOf" srcId="{AF6EA522-45B9-44DA-BEE5-BB53B198EDD7}" destId="{A971D80C-2A7E-4FD4-A53E-A9686151ED0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10143-5549-47BA-9AD2-8015307B1F7E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>
              <a:latin typeface="a견나루" panose="02020600000000000000" pitchFamily="18" charset="-127"/>
              <a:ea typeface="a견나루" panose="02020600000000000000" pitchFamily="18" charset="-127"/>
            </a:rPr>
            <a:t>시놉시스</a:t>
          </a:r>
          <a:endParaRPr lang="en-US" sz="2400" kern="120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582645" y="1178"/>
        <a:ext cx="2174490" cy="1304694"/>
      </dsp:txXfrm>
    </dsp:sp>
    <dsp:sp modelId="{71E215CD-9FAD-419C-81DC-34BC13729BEA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>
              <a:latin typeface="a견나루" panose="02020600000000000000" pitchFamily="18" charset="-127"/>
              <a:ea typeface="a견나루" panose="02020600000000000000" pitchFamily="18" charset="-127"/>
            </a:rPr>
            <a:t>제작 의도</a:t>
          </a:r>
          <a:endParaRPr lang="en-US" sz="2400" kern="120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2974584" y="1178"/>
        <a:ext cx="2174490" cy="1304694"/>
      </dsp:txXfrm>
    </dsp:sp>
    <dsp:sp modelId="{9E524D9E-85E5-439C-9C2E-4DFE7187B368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>
              <a:latin typeface="a견나루" panose="02020600000000000000" pitchFamily="18" charset="-127"/>
              <a:ea typeface="a견나루" panose="02020600000000000000" pitchFamily="18" charset="-127"/>
            </a:rPr>
            <a:t>시간적 구성</a:t>
          </a:r>
          <a:endParaRPr lang="en-US" sz="2400" kern="120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5366524" y="1178"/>
        <a:ext cx="2174490" cy="1304694"/>
      </dsp:txXfrm>
    </dsp:sp>
    <dsp:sp modelId="{36ECE602-2D8A-424A-AA84-3653DF67266C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>
              <a:latin typeface="a견나루" panose="02020600000000000000" pitchFamily="18" charset="-127"/>
              <a:ea typeface="a견나루" panose="02020600000000000000" pitchFamily="18" charset="-127"/>
            </a:rPr>
            <a:t>공간적 구성</a:t>
          </a:r>
          <a:endParaRPr lang="en-US" sz="2400" kern="120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7758464" y="1178"/>
        <a:ext cx="2174490" cy="1304694"/>
      </dsp:txXfrm>
    </dsp:sp>
    <dsp:sp modelId="{9562DE86-2260-4381-8150-39C65C81377B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>
              <a:latin typeface="a견나루" panose="02020600000000000000" pitchFamily="18" charset="-127"/>
              <a:ea typeface="a견나루" panose="02020600000000000000" pitchFamily="18" charset="-127"/>
            </a:rPr>
            <a:t>캐릭터</a:t>
          </a:r>
          <a:endParaRPr lang="en-US" sz="2400" kern="120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582645" y="1523321"/>
        <a:ext cx="2174490" cy="1304694"/>
      </dsp:txXfrm>
    </dsp:sp>
    <dsp:sp modelId="{C819AEB0-3FCF-4B7B-8B6D-54958A490AC8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>
              <a:latin typeface="a견나루" panose="02020600000000000000" pitchFamily="18" charset="-127"/>
              <a:ea typeface="a견나루" panose="02020600000000000000" pitchFamily="18" charset="-127"/>
            </a:rPr>
            <a:t>배경 레퍼런스</a:t>
          </a:r>
          <a:endParaRPr lang="en-US" sz="2400" kern="120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2974584" y="1523321"/>
        <a:ext cx="2174490" cy="1304694"/>
      </dsp:txXfrm>
    </dsp:sp>
    <dsp:sp modelId="{E98B2698-7CBE-4951-B20B-54A03359EBC8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>
              <a:latin typeface="a견나루" panose="02020600000000000000" pitchFamily="18" charset="-127"/>
              <a:ea typeface="a견나루" panose="02020600000000000000" pitchFamily="18" charset="-127"/>
            </a:rPr>
            <a:t>에셋</a:t>
          </a:r>
          <a:endParaRPr lang="en-US" sz="2400" kern="120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5366524" y="1523321"/>
        <a:ext cx="2174490" cy="1304694"/>
      </dsp:txXfrm>
    </dsp:sp>
    <dsp:sp modelId="{E873BBC2-C3BF-4E1C-A599-28E124113110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미장센</a:t>
          </a:r>
          <a:endParaRPr lang="en-US" sz="24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7758464" y="1523321"/>
        <a:ext cx="2174490" cy="1304694"/>
      </dsp:txXfrm>
    </dsp:sp>
    <dsp:sp modelId="{1C1F79B0-ECA3-498D-A599-0EFAFA6565BC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기타 기술</a:t>
          </a:r>
          <a:endParaRPr lang="en-US" sz="24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2974584" y="3045465"/>
        <a:ext cx="2174490" cy="1304694"/>
      </dsp:txXfrm>
    </dsp:sp>
    <dsp:sp modelId="{90059322-3B9B-4E5B-81F6-4648A09A4B42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작업 순서</a:t>
          </a:r>
          <a:endParaRPr lang="en-US" sz="24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5366524" y="3045465"/>
        <a:ext cx="2174490" cy="1304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E063C-1603-4CA4-BF20-E8C7374D28A5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주인공이 고속버스를 타고 터널을 지나던 중</a:t>
          </a:r>
          <a:r>
            <a:rPr lang="en-US" sz="2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,</a:t>
          </a:r>
        </a:p>
      </dsp:txBody>
      <dsp:txXfrm>
        <a:off x="59399" y="222667"/>
        <a:ext cx="10396802" cy="1098002"/>
      </dsp:txXfrm>
    </dsp:sp>
    <dsp:sp modelId="{7C7B57EA-B9F2-4BC4-BC56-94B73357CBC5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우연히 마주친 기이한 빛을 뿜는 비상구 하나에 눈이 마주치게 된다</a:t>
          </a:r>
          <a:r>
            <a:rPr lang="en-US" sz="2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.</a:t>
          </a:r>
        </a:p>
      </dsp:txBody>
      <dsp:txXfrm>
        <a:off x="59399" y="1626668"/>
        <a:ext cx="10396802" cy="1098002"/>
      </dsp:txXfrm>
    </dsp:sp>
    <dsp:sp modelId="{F2828C2F-DF98-4A08-BF3F-14C18480E6EB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그 이후로</a:t>
          </a:r>
          <a:r>
            <a:rPr lang="en-US" sz="2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, </a:t>
          </a:r>
          <a:r>
            <a:rPr lang="ko-KR" sz="2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주인공은 두 발로 직접 그 비상구를 다시 찾게 되는데 </a:t>
          </a:r>
          <a:r>
            <a:rPr lang="en-US" sz="2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. . .</a:t>
          </a:r>
        </a:p>
      </dsp:txBody>
      <dsp:txXfrm>
        <a:off x="59399" y="3030668"/>
        <a:ext cx="10396802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45DB4-4BA4-4719-9A14-C9B3AA105EFD}">
      <dsp:nvSpPr>
        <dsp:cNvPr id="0" name=""/>
        <dsp:cNvSpPr/>
      </dsp:nvSpPr>
      <dsp:spPr>
        <a:xfrm>
          <a:off x="500034" y="2657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배경 리소스 수집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2657"/>
        <a:ext cx="1468788" cy="979192"/>
      </dsp:txXfrm>
    </dsp:sp>
    <dsp:sp modelId="{265BB35F-B499-428B-836F-7BD36FD34A42}">
      <dsp:nvSpPr>
        <dsp:cNvPr id="0" name=""/>
        <dsp:cNvSpPr/>
      </dsp:nvSpPr>
      <dsp:spPr>
        <a:xfrm>
          <a:off x="500034" y="1118937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모델 제작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1118937"/>
        <a:ext cx="1468788" cy="979192"/>
      </dsp:txXfrm>
    </dsp:sp>
    <dsp:sp modelId="{AF16CF36-617D-4154-A663-504458652AB2}">
      <dsp:nvSpPr>
        <dsp:cNvPr id="0" name=""/>
        <dsp:cNvSpPr/>
      </dsp:nvSpPr>
      <dsp:spPr>
        <a:xfrm>
          <a:off x="500034" y="2235216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캐릭터 애니메이션 제작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2235216"/>
        <a:ext cx="1468788" cy="979192"/>
      </dsp:txXfrm>
    </dsp:sp>
    <dsp:sp modelId="{A971D80C-2A7E-4FD4-A53E-A9686151ED08}">
      <dsp:nvSpPr>
        <dsp:cNvPr id="0" name=""/>
        <dsp:cNvSpPr/>
      </dsp:nvSpPr>
      <dsp:spPr>
        <a:xfrm>
          <a:off x="500034" y="3351495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시네머신 카메라 구성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3351495"/>
        <a:ext cx="1468788" cy="979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2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5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7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8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9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9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6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0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55434-D4FA-4F2D-8418-09E35C42D11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4C43A-1B20-68E4-D9E3-B8CCD01A5837}"/>
              </a:ext>
            </a:extLst>
          </p:cNvPr>
          <p:cNvSpPr/>
          <p:nvPr/>
        </p:nvSpPr>
        <p:spPr>
          <a:xfrm>
            <a:off x="-217806" y="-368300"/>
            <a:ext cx="12627612" cy="3534830"/>
          </a:xfrm>
          <a:prstGeom prst="rect">
            <a:avLst/>
          </a:prstGeom>
          <a:solidFill>
            <a:srgbClr val="02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363CE-04E2-9A3C-3906-F45B83CCC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101600"/>
            <a:ext cx="9994900" cy="2387600"/>
          </a:xfrm>
        </p:spPr>
        <p:txBody>
          <a:bodyPr anchor="ctr">
            <a:normAutofit/>
          </a:bodyPr>
          <a:lstStyle/>
          <a:p>
            <a:pPr algn="l"/>
            <a:br>
              <a:rPr 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r>
              <a:rPr 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2024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3D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애니메이션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 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기말 프로젝트 기획안</a:t>
            </a:r>
            <a:b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b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r>
              <a:rPr lang="en-US" altLang="ko-KR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〈</a:t>
            </a:r>
            <a:r>
              <a:rPr lang="ko-KR" altLang="en-US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비상구</a:t>
            </a:r>
            <a:r>
              <a:rPr lang="ko-KR" altLang="en-US" sz="2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非常口</a:t>
            </a:r>
            <a:r>
              <a:rPr lang="en-US" altLang="ko-KR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〉</a:t>
            </a:r>
            <a:endParaRPr lang="en-US" sz="5400" dirty="0">
              <a:solidFill>
                <a:schemeClr val="bg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B137CF-9CA3-AD84-EA05-C1D6DCE0F12D}"/>
              </a:ext>
            </a:extLst>
          </p:cNvPr>
          <p:cNvGrpSpPr/>
          <p:nvPr/>
        </p:nvGrpSpPr>
        <p:grpSpPr>
          <a:xfrm>
            <a:off x="-217806" y="3499701"/>
            <a:ext cx="12627612" cy="2682228"/>
            <a:chOff x="265113" y="3499701"/>
            <a:chExt cx="12627612" cy="2682228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C5A667B1-7F74-19BF-E740-94F3F727993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0526564"/>
                </p:ext>
              </p:extLst>
            </p:nvPr>
          </p:nvGraphicFramePr>
          <p:xfrm>
            <a:off x="265113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65113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6989F4E4-9A60-BFD1-50EC-786149718A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7265508"/>
                </p:ext>
              </p:extLst>
            </p:nvPr>
          </p:nvGraphicFramePr>
          <p:xfrm>
            <a:off x="3422016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C5A667B1-7F74-19BF-E740-94F3F72799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422016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794576F0-7FA7-7774-9009-19CF5B725A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6974399"/>
                </p:ext>
              </p:extLst>
            </p:nvPr>
          </p:nvGraphicFramePr>
          <p:xfrm>
            <a:off x="6578919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6989F4E4-9A60-BFD1-50EC-786149718A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578919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3A3270CC-9E8D-68BF-3F00-06ABA1D3A8D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859506"/>
                </p:ext>
              </p:extLst>
            </p:nvPr>
          </p:nvGraphicFramePr>
          <p:xfrm>
            <a:off x="9735822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794576F0-7FA7-7774-9009-19CF5B725A7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735822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7BC433A-3DA6-CB7C-429E-212A644AD724}"/>
              </a:ext>
            </a:extLst>
          </p:cNvPr>
          <p:cNvSpPr/>
          <p:nvPr/>
        </p:nvSpPr>
        <p:spPr>
          <a:xfrm>
            <a:off x="-217806" y="6527800"/>
            <a:ext cx="12627612" cy="660400"/>
          </a:xfrm>
          <a:prstGeom prst="rect">
            <a:avLst/>
          </a:prstGeom>
          <a:solidFill>
            <a:srgbClr val="02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7B772-86E7-D946-4E50-C66C625E7EDE}"/>
              </a:ext>
            </a:extLst>
          </p:cNvPr>
          <p:cNvSpPr txBox="1"/>
          <p:nvPr/>
        </p:nvSpPr>
        <p:spPr>
          <a:xfrm>
            <a:off x="7162800" y="2701205"/>
            <a:ext cx="496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게임공학과 </a:t>
            </a:r>
            <a:r>
              <a:rPr 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2022180003 </a:t>
            </a:r>
            <a:r>
              <a:rPr lang="ko-KR" alt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김도엽</a:t>
            </a:r>
            <a:endParaRPr lang="en-US" dirty="0">
              <a:solidFill>
                <a:schemeClr val="bg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088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47B0-3BC0-B617-2791-EFE74E6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에셋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ECA72-960D-896E-1E08-ACC1C623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44" y="1619054"/>
            <a:ext cx="7287642" cy="2800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536F6-DFAE-20D3-1B2C-971F9695EE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669" y="4419796"/>
            <a:ext cx="3543300" cy="199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9FE338-BDEF-EBAA-120A-BDA96DC8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19794"/>
            <a:ext cx="3485311" cy="19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4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0BF4-0A34-D6F7-F4BC-93E1FFD3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310E-C258-7F43-B12A-180B507F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미장센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4098" name="Picture 2" descr="This may contain: two people standing in front of a toilet with the lid up and one person looking at it">
            <a:extLst>
              <a:ext uri="{FF2B5EF4-FFF2-40B4-BE49-F238E27FC236}">
                <a16:creationId xmlns:a16="http://schemas.microsoft.com/office/drawing/2014/main" id="{EBC5C44F-23CF-A38F-9C5D-96CB7EA2F5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48681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148529-0FF5-EFFD-5A2F-81B0730A1F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59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과거와 현재 시점의 주인공이  </a:t>
            </a:r>
            <a:r>
              <a:rPr lang="en-US" altLang="ko-KR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‘</a:t>
            </a: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고속버스</a:t>
            </a:r>
            <a:r>
              <a:rPr lang="en-US" altLang="ko-KR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’</a:t>
            </a: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의 매개체를 활용하여 실시간으로 자연스럽게 전환</a:t>
            </a:r>
            <a:endParaRPr lang="en-US" altLang="ko-KR" sz="2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just">
              <a:lnSpc>
                <a:spcPct val="100000"/>
              </a:lnSpc>
            </a:pP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과거의 주인공이 고속버스를 타는 장면을 창문을 통과하며 클로즈 업</a:t>
            </a:r>
            <a:endParaRPr lang="en-US" altLang="ko-KR" sz="2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just">
              <a:lnSpc>
                <a:spcPct val="100000"/>
              </a:lnSpc>
            </a:pP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고속버스에서 빠르게 지나가는 표지판과 비상구의 이미지를 번쩍거리는 시점 전환으로 보여줌</a:t>
            </a:r>
            <a:endParaRPr lang="en-US" altLang="ko-KR" sz="2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2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B226-B120-8A26-605A-E675D719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기타 기술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0DC9-1FD3-3BEA-568C-A251CC649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2300" cy="4351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배경</a:t>
            </a:r>
            <a:r>
              <a:rPr lang="en-US" altLang="ko-KR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, </a:t>
            </a: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소품 에셋에 대한 텍스쳐는 실세계에서 사진을 찍거나 구하여 포토샵으로 보정한 후 모델에 매핑</a:t>
            </a:r>
            <a:endParaRPr lang="en-US" altLang="ko-KR" sz="2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just">
              <a:lnSpc>
                <a:spcPct val="100000"/>
              </a:lnSpc>
            </a:pP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오브젝트에 대한 모션 블러를 적용하여 빠르게 움직이는 고속버스와 정지되어 있는 물체의 상대적인 속도를 체감 유도</a:t>
            </a:r>
            <a:endParaRPr lang="en-US" altLang="ko-KR" sz="2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just">
              <a:lnSpc>
                <a:spcPct val="100000"/>
              </a:lnSpc>
            </a:pPr>
            <a:r>
              <a:rPr lang="ko-KR" altLang="en-US" sz="2400" dirty="0">
                <a:latin typeface="a견나루" panose="02020600000000000000" pitchFamily="18" charset="-127"/>
                <a:ea typeface="a견나루" panose="02020600000000000000" pitchFamily="18" charset="-127"/>
              </a:rPr>
              <a:t>주인공에게 적용되는 애니메이션의 프레임 레이트를 낮게 설정하여 스탑모션과 같은 움직임 연출</a:t>
            </a:r>
            <a:endParaRPr lang="en-US" altLang="ko-KR" sz="2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5122" name="Picture 2" descr="In Search of the Happiness Max — Obsessed with this cat gif">
            <a:extLst>
              <a:ext uri="{FF2B5EF4-FFF2-40B4-BE49-F238E27FC236}">
                <a16:creationId xmlns:a16="http://schemas.microsoft.com/office/drawing/2014/main" id="{6F616E75-618E-809F-85E8-3DC4B0F6E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25" y="4602505"/>
            <a:ext cx="2813050" cy="189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tream Maxwell The Cat music | Listen to songs, albums, playlists for free  on SoundCloud">
            <a:extLst>
              <a:ext uri="{FF2B5EF4-FFF2-40B4-BE49-F238E27FC236}">
                <a16:creationId xmlns:a16="http://schemas.microsoft.com/office/drawing/2014/main" id="{36DD9BB7-5568-3C8B-C570-3CE53D8C7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100" y="807695"/>
            <a:ext cx="26797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9ECE918-F3E5-109A-46D6-E1D5D2393D80}"/>
              </a:ext>
            </a:extLst>
          </p:cNvPr>
          <p:cNvSpPr/>
          <p:nvPr/>
        </p:nvSpPr>
        <p:spPr>
          <a:xfrm>
            <a:off x="9779000" y="3741566"/>
            <a:ext cx="469900" cy="60676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rtoon of a person in a blue shirt&#10;&#10;Description automatically generated">
            <a:extLst>
              <a:ext uri="{FF2B5EF4-FFF2-40B4-BE49-F238E27FC236}">
                <a16:creationId xmlns:a16="http://schemas.microsoft.com/office/drawing/2014/main" id="{92DAA5F1-4DAE-0634-E57D-C98E880FB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8" y="5167312"/>
            <a:ext cx="181005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40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0F24-133E-0B19-7C1F-AFE2DABD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D00-F883-93F4-C4CA-E33E6815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작업 순서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0F645-2CA8-1AD7-5BB4-BC627003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727" y="1027906"/>
            <a:ext cx="6976573" cy="505906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61F57F9-568B-82FE-F9CD-F8A0A4152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962695"/>
              </p:ext>
            </p:extLst>
          </p:nvPr>
        </p:nvGraphicFramePr>
        <p:xfrm>
          <a:off x="628650" y="1753626"/>
          <a:ext cx="3448050" cy="4333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3F6BED9-C3F8-3A22-4240-7363A6C2CC3B}"/>
              </a:ext>
            </a:extLst>
          </p:cNvPr>
          <p:cNvSpPr txBox="1"/>
          <p:nvPr/>
        </p:nvSpPr>
        <p:spPr>
          <a:xfrm>
            <a:off x="4736002" y="6086972"/>
            <a:ext cx="4694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〈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작업 관리를 위한 </a:t>
            </a:r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Notion〉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869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8B95-8B6F-7CE0-DBED-B5721182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감사합니다</a:t>
            </a:r>
            <a:r>
              <a:rPr lang="en-US" altLang="ko-KR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44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5724-F42D-3F5C-1C1E-44A398E3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목차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69FA167-7A45-FB6D-DB6F-CA3212BF54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6192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316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5919-290D-53EE-7670-7AE3780B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시놉시스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07C98D-7095-36F9-BABE-935434B643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995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597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3B6AB-119C-BA41-9A5E-D278F3E7A1F4}"/>
              </a:ext>
            </a:extLst>
          </p:cNvPr>
          <p:cNvSpPr txBox="1"/>
          <p:nvPr/>
        </p:nvSpPr>
        <p:spPr>
          <a:xfrm>
            <a:off x="838201" y="2482589"/>
            <a:ext cx="3619499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터널을 이루고 있는 수 많은 시설과 표지판에 관심이 있었는데</a:t>
            </a:r>
            <a:r>
              <a:rPr lang="en-US" altLang="ko-KR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, </a:t>
            </a:r>
            <a:r>
              <a:rPr lang="ko-KR" altLang="en-US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그중에서도 항상 눈에 띄이는 것은 고속도로의 비상구였다</a:t>
            </a:r>
            <a:r>
              <a:rPr lang="en-US" altLang="ko-KR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실제로 고속도로의 비상구는 다른 방향의 터널을 향해 연결되어 있지만</a:t>
            </a:r>
            <a:r>
              <a:rPr lang="en-US" altLang="ko-KR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, </a:t>
            </a:r>
            <a:r>
              <a:rPr lang="ko-KR" altLang="en-US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만약에 어느 한 비상구가 다른 세계로 연결되어 있었으면 어땠을까</a:t>
            </a:r>
            <a:r>
              <a:rPr lang="en-US" altLang="ko-KR" sz="2000" dirty="0">
                <a:latin typeface="a견나루" panose="02020600000000000000" pitchFamily="18" charset="-127"/>
                <a:ea typeface="a견나루" panose="02020600000000000000" pitchFamily="18" charset="-127"/>
              </a:rPr>
              <a:t>?</a:t>
            </a:r>
            <a:endParaRPr lang="en-US" sz="20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6D23C-DF26-72D9-9F77-0B3A55FA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5" r="-1" b="14433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DD298-81E3-A934-5D37-AA7F64AE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911" b="14609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B940BF2-C3A1-328A-273B-89EE8E93462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제작 의도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03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BBA7-E5B5-FAF5-4A64-A7C9150B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시간적 구성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660031C-FC49-0EC8-766B-75048123F294}"/>
              </a:ext>
            </a:extLst>
          </p:cNvPr>
          <p:cNvSpPr/>
          <p:nvPr/>
        </p:nvSpPr>
        <p:spPr>
          <a:xfrm>
            <a:off x="5421511" y="4444602"/>
            <a:ext cx="4216003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과거 시점의 주인공이 고속버스를 타는 모습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D99DC773-B914-6A95-474D-4BB5DCC2541B}"/>
              </a:ext>
            </a:extLst>
          </p:cNvPr>
          <p:cNvSpPr/>
          <p:nvPr/>
        </p:nvSpPr>
        <p:spPr>
          <a:xfrm>
            <a:off x="1771651" y="5605462"/>
            <a:ext cx="9110662" cy="101917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현재 시점의 주인공과 과거 시점의 주인공이 전환되는 </a:t>
            </a:r>
            <a:r>
              <a:rPr lang="ko-KR" altLang="en-US" dirty="0">
                <a:solidFill>
                  <a:srgbClr val="FF000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역전적 구성</a:t>
            </a:r>
            <a:endParaRPr lang="en-US" dirty="0">
              <a:solidFill>
                <a:srgbClr val="FF0000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767849D-F7F9-6EEC-5734-6DBBF4EA59F1}"/>
              </a:ext>
            </a:extLst>
          </p:cNvPr>
          <p:cNvSpPr/>
          <p:nvPr/>
        </p:nvSpPr>
        <p:spPr>
          <a:xfrm>
            <a:off x="1603772" y="2271118"/>
            <a:ext cx="3836789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현재 시점의 주인공이 터널 입구를 서성거림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CB55836C-6863-EA66-26EF-77E48C5475D2}"/>
              </a:ext>
            </a:extLst>
          </p:cNvPr>
          <p:cNvSpPr/>
          <p:nvPr/>
        </p:nvSpPr>
        <p:spPr>
          <a:xfrm>
            <a:off x="2787699" y="4441625"/>
            <a:ext cx="1830288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이내 터널을 들어감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720537C-9EAB-FBF5-B136-8C8A0D7A0A71}"/>
              </a:ext>
            </a:extLst>
          </p:cNvPr>
          <p:cNvSpPr/>
          <p:nvPr/>
        </p:nvSpPr>
        <p:spPr>
          <a:xfrm>
            <a:off x="6625530" y="2271118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기이한 비상구를 발견하고</a:t>
            </a:r>
            <a:endParaRPr lang="en-US" altLang="ko-KR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바로 현재 시점으로 전환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4F64EB1-DF8E-E556-22E8-E044380A09CD}"/>
              </a:ext>
            </a:extLst>
          </p:cNvPr>
          <p:cNvSpPr/>
          <p:nvPr/>
        </p:nvSpPr>
        <p:spPr>
          <a:xfrm>
            <a:off x="9161264" y="2271118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현재 시점의 주인공이 기이한 비상구를 들어감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4BD131-3675-AEDA-FABF-0FDBBD77C6C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667000" y="2854525"/>
            <a:ext cx="855167" cy="688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724488-6CAC-3324-F329-892FC5C403E8}"/>
              </a:ext>
            </a:extLst>
          </p:cNvPr>
          <p:cNvCxnSpPr>
            <a:cxnSpLocks/>
          </p:cNvCxnSpPr>
          <p:nvPr/>
        </p:nvCxnSpPr>
        <p:spPr>
          <a:xfrm flipH="1">
            <a:off x="3702843" y="3762375"/>
            <a:ext cx="326232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598EBF-FC64-D7DE-402E-6DA4F1F9E209}"/>
              </a:ext>
            </a:extLst>
          </p:cNvPr>
          <p:cNvCxnSpPr>
            <a:cxnSpLocks/>
          </p:cNvCxnSpPr>
          <p:nvPr/>
        </p:nvCxnSpPr>
        <p:spPr>
          <a:xfrm>
            <a:off x="7485011" y="3762375"/>
            <a:ext cx="11609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E65B06-BC7F-1736-68DD-5AF73A1A8BE0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7822852" y="2851547"/>
            <a:ext cx="1140173" cy="796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FD2E61-14DD-7F61-5DE9-D982316F009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9922669" y="2854525"/>
            <a:ext cx="435918" cy="688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0CFFE545-6436-A068-5792-0BFD003A99C2}"/>
              </a:ext>
            </a:extLst>
          </p:cNvPr>
          <p:cNvSpPr/>
          <p:nvPr/>
        </p:nvSpPr>
        <p:spPr>
          <a:xfrm>
            <a:off x="1309687" y="3429000"/>
            <a:ext cx="4786313" cy="43815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330A42-EB05-01FC-A10A-F7D1438A4373}"/>
              </a:ext>
            </a:extLst>
          </p:cNvPr>
          <p:cNvSpPr/>
          <p:nvPr/>
        </p:nvSpPr>
        <p:spPr>
          <a:xfrm>
            <a:off x="6096001" y="3429000"/>
            <a:ext cx="2867024" cy="4381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2AD4E6-13D3-EF2E-3377-AFB6290C7CC4}"/>
              </a:ext>
            </a:extLst>
          </p:cNvPr>
          <p:cNvSpPr/>
          <p:nvPr/>
        </p:nvSpPr>
        <p:spPr>
          <a:xfrm>
            <a:off x="8963025" y="3429000"/>
            <a:ext cx="1919288" cy="43815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98EFBB-73BF-D5B1-9EC2-73E4E2AB2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89796" l="4444" r="91111">
                        <a14:foregroundMark x1="8627" y1="57823" x2="8627" y2="57823"/>
                        <a14:foregroundMark x1="8627" y1="70068" x2="8627" y2="70068"/>
                        <a14:foregroundMark x1="6797" y1="65306" x2="6797" y2="65306"/>
                        <a14:foregroundMark x1="4575" y1="58503" x2="4575" y2="58503"/>
                        <a14:foregroundMark x1="91111" y1="67347" x2="91111" y2="673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2158" y="2950665"/>
            <a:ext cx="1625705" cy="62478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682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5B810582-D1E5-BA46-1A83-195E86C5D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36" y="464820"/>
            <a:ext cx="7630018" cy="592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비상구 이미지 – 찾아보기 39,475 스톡 사진, 벡터 및 비디오 | Adobe Stock">
            <a:extLst>
              <a:ext uri="{FF2B5EF4-FFF2-40B4-BE49-F238E27FC236}">
                <a16:creationId xmlns:a16="http://schemas.microsoft.com/office/drawing/2014/main" id="{DB819206-0806-0C80-C233-0F37CBA0D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52" y="2469400"/>
            <a:ext cx="983368" cy="69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B0017E-0DCF-557B-E7FA-BBAF20C5C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26" y="35750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공간적 구성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11CB0-BCE3-0E83-FAE6-5F5FD3751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8" b="99292" l="9524" r="89881">
                        <a14:foregroundMark x1="13690" y1="52830" x2="13690" y2="25236"/>
                        <a14:foregroundMark x1="55952" y1="7783" x2="53571" y2="13443"/>
                        <a14:foregroundMark x1="64286" y1="5896" x2="36905" y2="943"/>
                        <a14:foregroundMark x1="89286" y1="30189" x2="89286" y2="51887"/>
                        <a14:foregroundMark x1="33333" y1="95519" x2="33333" y2="88443"/>
                        <a14:foregroundMark x1="62500" y1="94104" x2="63095" y2="97170"/>
                        <a14:foregroundMark x1="39286" y1="94104" x2="37500" y2="98585"/>
                        <a14:foregroundMark x1="61310" y1="95755" x2="61310" y2="99292"/>
                        <a14:backgroundMark x1="23810" y1="3302" x2="31548" y2="472"/>
                        <a14:backgroundMark x1="31548" y1="1415" x2="37500" y2="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493" y="7170390"/>
            <a:ext cx="452506" cy="114204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054" name="Picture 6" descr="Stream Modern Ambient Jungle Mix [3] (Intelligent DnB) by 4AM Breaks |  Listen online for free on SoundCloud">
            <a:extLst>
              <a:ext uri="{FF2B5EF4-FFF2-40B4-BE49-F238E27FC236}">
                <a16:creationId xmlns:a16="http://schemas.microsoft.com/office/drawing/2014/main" id="{2C738666-1EDE-1E54-D05C-E6C12DC91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251" y="89343"/>
            <a:ext cx="2462769" cy="2462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3ECD09-F8F5-E6CD-09A2-9BEE672A3B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81" b="99057" l="9524" r="89881">
                        <a14:foregroundMark x1="13095" y1="52830" x2="19643" y2="23585"/>
                        <a14:foregroundMark x1="86905" y1="51887" x2="85119" y2="21934"/>
                        <a14:foregroundMark x1="36310" y1="95283" x2="36310" y2="95283"/>
                        <a14:foregroundMark x1="57738" y1="96934" x2="61905" y2="99528"/>
                        <a14:foregroundMark x1="52976" y1="6132" x2="48810" y2="12736"/>
                        <a14:foregroundMark x1="38690" y1="6840" x2="55357" y2="4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2973" y="1683068"/>
            <a:ext cx="452506" cy="114204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A9987-4142-0C72-E399-CB41B9786F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77" b="90278" l="5229" r="91242">
                        <a14:foregroundMark x1="7059" y1="72068" x2="43529" y2="93364"/>
                        <a14:foregroundMark x1="43529" y1="93364" x2="89673" y2="86420"/>
                        <a14:foregroundMark x1="89673" y1="86420" x2="91242" y2="80710"/>
                        <a14:foregroundMark x1="12549" y1="66667" x2="7059" y2="65586"/>
                        <a14:foregroundMark x1="14771" y1="90278" x2="7451" y2="65586"/>
                        <a14:foregroundMark x1="17908" y1="89198" x2="5229" y2="66667"/>
                        <a14:foregroundMark x1="44444" y1="26389" x2="44444" y2="22531"/>
                        <a14:foregroundMark x1="12941" y1="67747" x2="6144" y2="82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6605" y="7063741"/>
            <a:ext cx="1673084" cy="141720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7032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0.02422 -0.32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22474 -0.532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-2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74 -0.53217 L 0.33164 -0.8067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-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164 -0.80671 L 0.5194 -1.275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8" y="-2347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0.1332 -0.1398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-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7463C2-4ADD-06EB-C249-FCEFF0A8347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캐릭터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DB7B86-777E-7A06-3C72-4B566385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80" y="231140"/>
            <a:ext cx="6395720" cy="639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42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C889-6872-87B5-C941-E098F47F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배경 레퍼런스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B96636C-6768-5A29-FE8A-B8F35AFE4F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779501"/>
              </p:ext>
            </p:extLst>
          </p:nvPr>
        </p:nvGraphicFramePr>
        <p:xfrm>
          <a:off x="6096000" y="1688307"/>
          <a:ext cx="3814309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90283" imgH="3649934" progId="">
                  <p:embed/>
                </p:oleObj>
              </mc:Choice>
              <mc:Fallback>
                <p:oleObj r:id="rId2" imgW="6090283" imgH="3649934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88307"/>
                        <a:ext cx="3814309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AE9CC4B-B8E4-4886-97AD-0207DE48E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54489"/>
            <a:ext cx="3814309" cy="2286000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31AD8BCD-EEC4-B36C-AA4F-236E5B6CA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561" y="4154489"/>
            <a:ext cx="3658442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EFD702-E7D9-27EC-0DF5-2BD609806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4561" y="1688307"/>
            <a:ext cx="3658442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BBF3C-A4EB-D7DB-756F-1EC2EB3CD9F8}"/>
              </a:ext>
            </a:extLst>
          </p:cNvPr>
          <p:cNvSpPr txBox="1"/>
          <p:nvPr/>
        </p:nvSpPr>
        <p:spPr>
          <a:xfrm>
            <a:off x="1051197" y="3697308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#1.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터널 입구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A4C66-A70E-935C-AFF0-5A83E15EE69A}"/>
              </a:ext>
            </a:extLst>
          </p:cNvPr>
          <p:cNvSpPr txBox="1"/>
          <p:nvPr/>
        </p:nvSpPr>
        <p:spPr>
          <a:xfrm>
            <a:off x="838200" y="6163490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#3.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비상구 입구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EA79C-4002-B82E-64FB-539742D24B22}"/>
              </a:ext>
            </a:extLst>
          </p:cNvPr>
          <p:cNvSpPr txBox="1"/>
          <p:nvPr/>
        </p:nvSpPr>
        <p:spPr>
          <a:xfrm>
            <a:off x="9910309" y="6163489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#4. </a:t>
            </a:r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???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1F6FA-84C1-0576-DC48-ABA27734BF5F}"/>
              </a:ext>
            </a:extLst>
          </p:cNvPr>
          <p:cNvSpPr txBox="1"/>
          <p:nvPr/>
        </p:nvSpPr>
        <p:spPr>
          <a:xfrm>
            <a:off x="9910309" y="3697308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#2.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고속버스 안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9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E1929-F08B-245E-B65F-D134A7070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059B-DB0F-9495-4FCA-E6C15570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배경 레퍼런스 </a:t>
            </a:r>
            <a:r>
              <a:rPr lang="en-US" altLang="ko-KR" dirty="0">
                <a:latin typeface="a견나루" panose="02020600000000000000" pitchFamily="18" charset="-127"/>
                <a:ea typeface="a견나루" panose="02020600000000000000" pitchFamily="18" charset="-127"/>
              </a:rPr>
              <a:t>(</a:t>
            </a:r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그래픽 풍</a:t>
            </a:r>
            <a:r>
              <a:rPr lang="en-US" altLang="ko-KR" dirty="0">
                <a:latin typeface="a견나루" panose="02020600000000000000" pitchFamily="18" charset="-127"/>
                <a:ea typeface="a견나루" panose="02020600000000000000" pitchFamily="18" charset="-127"/>
              </a:rPr>
              <a:t>)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95EA2-0ABA-C6F4-A5C2-EB9B9AED2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85" y="2195512"/>
            <a:ext cx="10284430" cy="3709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702C86-ABD7-3F77-607E-78504E586CB2}"/>
              </a:ext>
            </a:extLst>
          </p:cNvPr>
          <p:cNvSpPr txBox="1"/>
          <p:nvPr/>
        </p:nvSpPr>
        <p:spPr>
          <a:xfrm>
            <a:off x="858535" y="5905499"/>
            <a:ext cx="4694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〈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반실사 로우</a:t>
            </a:r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-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폴리 그래픽</a:t>
            </a:r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〉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440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5DA294FFD5784787D5AB72E0DED182" ma:contentTypeVersion="7" ma:contentTypeDescription="새 문서를 만듭니다." ma:contentTypeScope="" ma:versionID="c6996b50dacfaadafafb7b3731a7f6d4">
  <xsd:schema xmlns:xsd="http://www.w3.org/2001/XMLSchema" xmlns:xs="http://www.w3.org/2001/XMLSchema" xmlns:p="http://schemas.microsoft.com/office/2006/metadata/properties" xmlns:ns3="9355d4e4-c342-4770-8d34-c37815e2beaf" targetNamespace="http://schemas.microsoft.com/office/2006/metadata/properties" ma:root="true" ma:fieldsID="7a42233f253df8d18397cdc9caa8fd06" ns3:_="">
    <xsd:import namespace="9355d4e4-c342-4770-8d34-c37815e2b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5d4e4-c342-4770-8d34-c37815e2b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278486-02E3-497A-A637-AAC515A0D7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55d4e4-c342-4770-8d34-c37815e2b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00B283-F884-4DA2-987D-92FCDA28DC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0BEB85-6BA5-4649-9727-BE146A857DEF}">
  <ds:schemaRefs>
    <ds:schemaRef ds:uri="http://purl.org/dc/elements/1.1/"/>
    <ds:schemaRef ds:uri="http://schemas.microsoft.com/office/2006/metadata/properties"/>
    <ds:schemaRef ds:uri="http://purl.org/dc/terms/"/>
    <ds:schemaRef ds:uri="9355d4e4-c342-4770-8d34-c37815e2beaf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284</Words>
  <Application>Microsoft Office PowerPoint</Application>
  <PresentationFormat>Widescreen</PresentationFormat>
  <Paragraphs>54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 Display</vt:lpstr>
      <vt:lpstr>Arial</vt:lpstr>
      <vt:lpstr>a견나루</vt:lpstr>
      <vt:lpstr>Aptos</vt:lpstr>
      <vt:lpstr>Office Theme</vt:lpstr>
      <vt:lpstr> 2024 3D애니메이션2 기말 프로젝트 기획안  〈비상구非常口〉</vt:lpstr>
      <vt:lpstr>목차</vt:lpstr>
      <vt:lpstr>시놉시스</vt:lpstr>
      <vt:lpstr>PowerPoint Presentation</vt:lpstr>
      <vt:lpstr>시간적 구성</vt:lpstr>
      <vt:lpstr>공간적 구성</vt:lpstr>
      <vt:lpstr>PowerPoint Presentation</vt:lpstr>
      <vt:lpstr>배경 레퍼런스</vt:lpstr>
      <vt:lpstr>배경 레퍼런스 (그래픽 풍)</vt:lpstr>
      <vt:lpstr>에셋</vt:lpstr>
      <vt:lpstr>미장센</vt:lpstr>
      <vt:lpstr>기타 기술</vt:lpstr>
      <vt:lpstr>작업 순서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김도엽(2022180003)</dc:creator>
  <cp:lastModifiedBy>김도엽(2022180003)</cp:lastModifiedBy>
  <cp:revision>4</cp:revision>
  <dcterms:created xsi:type="dcterms:W3CDTF">2024-11-11T23:44:29Z</dcterms:created>
  <dcterms:modified xsi:type="dcterms:W3CDTF">2024-11-12T04:38:19Z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0x010100E05DA294FFD5784787D5AB72E0DED182</vt:lpwstr>
  </property>
</Properties>
</file>